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09/01/2024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09/01/2024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09/01/2024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280567"/>
              </p:ext>
            </p:extLst>
          </p:nvPr>
        </p:nvGraphicFramePr>
        <p:xfrm>
          <a:off x="1252538" y="1096963"/>
          <a:ext cx="6786562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Worksheet" r:id="rId3" imgW="4314704" imgH="2457294" progId="Excel.Sheet.8">
                  <p:embed/>
                </p:oleObj>
              </mc:Choice>
              <mc:Fallback>
                <p:oleObj name="Worksheet" r:id="rId3" imgW="4314704" imgH="245729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2538" y="1096963"/>
                        <a:ext cx="6786562" cy="500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xmlns="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</a:t>
            </a:r>
            <a:r>
              <a:rPr lang="es-MX" sz="1600" i="1" dirty="0" smtClean="0"/>
              <a:t>Diciembre </a:t>
            </a:r>
            <a:r>
              <a:rPr lang="es-MX" sz="1600" i="1" dirty="0" smtClean="0"/>
              <a:t>de 2023</a:t>
            </a:r>
            <a:endParaRPr lang="es-MX" sz="1600" i="1" dirty="0"/>
          </a:p>
          <a:p>
            <a:pPr algn="ctr"/>
            <a:r>
              <a:rPr lang="es-MX" sz="1600" i="1" dirty="0"/>
              <a:t>Nombre del responsable: C.P. </a:t>
            </a:r>
            <a:r>
              <a:rPr lang="es-MX" sz="1600" i="1" dirty="0" smtClean="0"/>
              <a:t>Mario Obregón </a:t>
            </a:r>
            <a:r>
              <a:rPr lang="es-MX" sz="1600" i="1" dirty="0" err="1" smtClean="0"/>
              <a:t>Donjuan</a:t>
            </a:r>
            <a:endParaRPr lang="es-MX" sz="1600" i="1" dirty="0"/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Microsoft Excel 97-2003 Worksheet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Cluster de Energía Coahuila</cp:lastModifiedBy>
  <cp:revision>105</cp:revision>
  <dcterms:created xsi:type="dcterms:W3CDTF">2018-01-17T18:58:39Z</dcterms:created>
  <dcterms:modified xsi:type="dcterms:W3CDTF">2024-01-09T19:37:18Z</dcterms:modified>
</cp:coreProperties>
</file>