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58" r:id="rId2"/>
  </p:sldIdLst>
  <p:sldSz cx="9144000" cy="5715000" type="screen16x10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E38"/>
    <a:srgbClr val="4EBA34"/>
    <a:srgbClr val="DB3D48"/>
    <a:srgbClr val="D8A4A0"/>
    <a:srgbClr val="B55149"/>
    <a:srgbClr val="2C4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6" autoAdjust="0"/>
    <p:restoredTop sz="99183" autoAdjust="0"/>
  </p:normalViewPr>
  <p:slideViewPr>
    <p:cSldViewPr snapToGrid="0" snapToObjects="1">
      <p:cViewPr varScale="1">
        <p:scale>
          <a:sx n="136" d="100"/>
          <a:sy n="136" d="100"/>
        </p:scale>
        <p:origin x="540" y="96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4352" y="-12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udadania Coahuila" userId="87c005f2a8b50947" providerId="LiveId" clId="{21423051-2749-491E-B99D-D390713E5390}"/>
    <pc:docChg chg="modSld">
      <pc:chgData name="Ciudadania Coahuila" userId="87c005f2a8b50947" providerId="LiveId" clId="{21423051-2749-491E-B99D-D390713E5390}" dt="2023-08-03T17:44:41.361" v="5" actId="20577"/>
      <pc:docMkLst>
        <pc:docMk/>
      </pc:docMkLst>
      <pc:sldChg chg="modSp mod">
        <pc:chgData name="Ciudadania Coahuila" userId="87c005f2a8b50947" providerId="LiveId" clId="{21423051-2749-491E-B99D-D390713E5390}" dt="2023-08-03T17:44:41.361" v="5" actId="20577"/>
        <pc:sldMkLst>
          <pc:docMk/>
          <pc:sldMk cId="1804900985" sldId="358"/>
        </pc:sldMkLst>
        <pc:spChg chg="mod">
          <ac:chgData name="Ciudadania Coahuila" userId="87c005f2a8b50947" providerId="LiveId" clId="{21423051-2749-491E-B99D-D390713E5390}" dt="2023-08-03T17:44:41.361" v="5" actId="20577"/>
          <ac:spMkLst>
            <pc:docMk/>
            <pc:sldMk cId="1804900985" sldId="3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D0D6637-CDD6-4D81-9399-65F49029255D}" type="datetimeFigureOut">
              <a:rPr lang="es-MX" smtClean="0"/>
              <a:pPr/>
              <a:t>11/12/2023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63638"/>
            <a:ext cx="50260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8CE3570-B4C7-497C-9769-C915740F204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25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-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ort-gris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02577" cy="57727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904" y="2533209"/>
            <a:ext cx="7253397" cy="103661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0562" y="3557698"/>
            <a:ext cx="5976582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8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5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04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59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1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8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77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6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9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ior-gris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408" y="129037"/>
            <a:ext cx="7837471" cy="618023"/>
          </a:xfrm>
          <a:noFill/>
        </p:spPr>
        <p:txBody>
          <a:bodyPr>
            <a:noAutofit/>
          </a:bodyPr>
          <a:lstStyle>
            <a:lvl1pPr algn="l">
              <a:defRPr sz="2800" b="1">
                <a:solidFill>
                  <a:srgbClr val="FF0000"/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490" y="814973"/>
            <a:ext cx="7660890" cy="4210695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9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sa-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lsa-gris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-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ort-marin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23057"/>
            <a:ext cx="7772400" cy="1225021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27452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5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-marin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990" y="228865"/>
            <a:ext cx="8034809" cy="504611"/>
          </a:xfrm>
          <a:noFill/>
        </p:spPr>
        <p:txBody>
          <a:bodyPr>
            <a:noAutofit/>
          </a:bodyPr>
          <a:lstStyle>
            <a:lvl1pPr algn="l">
              <a:defRPr sz="2800">
                <a:solidFill>
                  <a:srgbClr val="FF0000"/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490" y="808182"/>
            <a:ext cx="7681265" cy="4296954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30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sa-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alsa-marin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06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-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ort-roj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26419"/>
            <a:ext cx="7772400" cy="122502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5144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7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-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ior-roj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824" y="81498"/>
            <a:ext cx="8061976" cy="638396"/>
          </a:xfrm>
          <a:noFill/>
        </p:spPr>
        <p:txBody>
          <a:bodyPr>
            <a:noAutofit/>
          </a:bodyPr>
          <a:lstStyle>
            <a:lvl1pPr algn="l">
              <a:defRPr sz="2800">
                <a:solidFill>
                  <a:srgbClr val="17375E"/>
                </a:solidFill>
                <a:latin typeface="Avenir Heavy"/>
                <a:cs typeface="Avenir Heavy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280" y="808182"/>
            <a:ext cx="7620143" cy="4296954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57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lsa-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alsa-rojo-w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0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D280-4EF7-2D47-89C0-44C1521FFB67}" type="datetimeFigureOut">
              <a:rPr lang="es-ES" smtClean="0"/>
              <a:pPr/>
              <a:t>11/12/2023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D70B-51A7-154F-BE6B-ADAA95748E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16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leyva@clusternergi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584" y="79654"/>
            <a:ext cx="8092997" cy="618023"/>
          </a:xfrm>
        </p:spPr>
        <p:txBody>
          <a:bodyPr/>
          <a:lstStyle/>
          <a:p>
            <a:r>
              <a:rPr lang="es-ES" sz="2400" dirty="0">
                <a:solidFill>
                  <a:srgbClr val="55B4B1"/>
                </a:solidFill>
                <a:latin typeface="AvenirNext LT Pro Regular" panose="020B0704020202020204" pitchFamily="34" charset="0"/>
              </a:rPr>
              <a:t>Datos de los integrantes del comité interno de transparencia.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898" y="697676"/>
            <a:ext cx="8530683" cy="501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b="1" dirty="0"/>
              <a:t>El comité interno de transparencia del Clúster Energía Coahuila, A.C. </a:t>
            </a:r>
            <a:r>
              <a:rPr lang="es-ES" sz="1800" dirty="0"/>
              <a:t>se conforma según lo establecido en el artículo 43 de la </a:t>
            </a:r>
            <a:r>
              <a:rPr lang="es-ES" sz="1800" i="1" dirty="0"/>
              <a:t>Ley General de Acceso a la Información Pública</a:t>
            </a:r>
            <a:r>
              <a:rPr lang="es-ES" sz="1800" dirty="0"/>
              <a:t> y al artículo 125 de la </a:t>
            </a:r>
            <a:r>
              <a:rPr lang="es-ES" sz="1800" i="1" dirty="0"/>
              <a:t>Ley de Acceso a la Información Pública y Protección de Datos Personales del estado de Coahuila de Zaragoza. </a:t>
            </a:r>
          </a:p>
          <a:p>
            <a:pPr marL="0" indent="0">
              <a:buNone/>
            </a:pPr>
            <a:endParaRPr lang="es-ES" sz="1800" i="1" dirty="0"/>
          </a:p>
          <a:p>
            <a:pPr marL="0" indent="0">
              <a:buNone/>
            </a:pPr>
            <a:r>
              <a:rPr lang="es-ES" sz="1800" b="1" dirty="0"/>
              <a:t>Lic. Víctor Maldonado Montoya</a:t>
            </a:r>
            <a:r>
              <a:rPr lang="es-ES" sz="1800" dirty="0"/>
              <a:t>– Director Ejecutivo del Clúster.</a:t>
            </a:r>
          </a:p>
          <a:p>
            <a:pPr marL="0" indent="0">
              <a:buNone/>
            </a:pPr>
            <a:r>
              <a:rPr lang="es-ES" sz="1800" dirty="0"/>
              <a:t>Licenciada en Economía, UNAM. </a:t>
            </a:r>
          </a:p>
          <a:p>
            <a:pPr marL="0" indent="0">
              <a:buNone/>
            </a:pPr>
            <a:r>
              <a:rPr lang="es-ES" sz="1800" dirty="0"/>
              <a:t>Correo: vmaldonado@clusternergia.org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Lic. Ana Yuri Solis</a:t>
            </a:r>
            <a:r>
              <a:rPr lang="es-ES" sz="1800" dirty="0"/>
              <a:t>– Secretaría Técnica.</a:t>
            </a:r>
          </a:p>
          <a:p>
            <a:pPr marL="0" indent="0">
              <a:buNone/>
            </a:pPr>
            <a:r>
              <a:rPr lang="es-ES" sz="1800" dirty="0"/>
              <a:t>Licenciado en Economía, </a:t>
            </a:r>
            <a:r>
              <a:rPr lang="es-ES" sz="1800" dirty="0" err="1"/>
              <a:t>UAdeC</a:t>
            </a:r>
            <a:r>
              <a:rPr lang="es-ES" sz="1800" dirty="0"/>
              <a:t>. Maestría en Administración, IBERO. </a:t>
            </a:r>
          </a:p>
          <a:p>
            <a:pPr marL="0" indent="0">
              <a:buNone/>
            </a:pPr>
            <a:r>
              <a:rPr lang="es-ES" sz="1800" dirty="0"/>
              <a:t>Correo: asolis@clusternergia.org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Lic. Jorge Arturo </a:t>
            </a:r>
            <a:r>
              <a:rPr lang="es-ES" sz="1800" b="1" dirty="0" err="1"/>
              <a:t>Leyva</a:t>
            </a:r>
            <a:r>
              <a:rPr lang="es-ES" sz="1800" b="1" dirty="0"/>
              <a:t> Medina</a:t>
            </a:r>
            <a:r>
              <a:rPr lang="es-ES" sz="1800" dirty="0"/>
              <a:t>- Titular de la unidad de atención. </a:t>
            </a:r>
          </a:p>
          <a:p>
            <a:pPr marL="0" indent="0">
              <a:buNone/>
            </a:pPr>
            <a:r>
              <a:rPr lang="es-ES" sz="1800" dirty="0"/>
              <a:t>Licenciado en Economía, </a:t>
            </a:r>
            <a:r>
              <a:rPr lang="es-ES" sz="1800" dirty="0" err="1"/>
              <a:t>UAdeC</a:t>
            </a:r>
            <a:r>
              <a:rPr lang="es-ES" sz="1800" dirty="0"/>
              <a:t>. </a:t>
            </a:r>
          </a:p>
          <a:p>
            <a:pPr marL="0" indent="0">
              <a:buNone/>
            </a:pPr>
            <a:r>
              <a:rPr lang="es-ES" sz="1800" dirty="0"/>
              <a:t>Correo: </a:t>
            </a:r>
            <a:r>
              <a:rPr lang="es-ES" sz="1800" dirty="0">
                <a:hlinkClick r:id="rId2"/>
              </a:rPr>
              <a:t>jleyva@clusternergia.org</a:t>
            </a:r>
            <a:endParaRPr lang="es-ES" sz="1800" dirty="0"/>
          </a:p>
          <a:p>
            <a:pPr marL="0" indent="0">
              <a:buNone/>
            </a:pPr>
            <a:r>
              <a:rPr lang="es-ES" sz="1800" b="1"/>
              <a:t>Diciembre </a:t>
            </a:r>
            <a:r>
              <a:rPr lang="es-ES" sz="18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04900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12934</TotalTime>
  <Words>148</Words>
  <Application>Microsoft Office PowerPoint</Application>
  <PresentationFormat>Presentación en pantalla (16:10)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Avenir Book</vt:lpstr>
      <vt:lpstr>Avenir Heavy</vt:lpstr>
      <vt:lpstr>AvenirNext LT Pro Regular</vt:lpstr>
      <vt:lpstr>Calibri</vt:lpstr>
      <vt:lpstr>Tema de Office</vt:lpstr>
      <vt:lpstr>Datos de los integrantes del comité interno de transparencia.</vt:lpstr>
    </vt:vector>
  </TitlesOfParts>
  <Company>Cluster de Energía Coahuila, A.C.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de Energía Coahuila, A.C.</dc:title>
  <dc:subject>Formato para presentaciones</dc:subject>
  <dc:creator>Iliana Valdes</dc:creator>
  <cp:lastModifiedBy>Ciudadania por Coahuila Centro</cp:lastModifiedBy>
  <cp:revision>184</cp:revision>
  <cp:lastPrinted>2016-09-28T22:13:24Z</cp:lastPrinted>
  <dcterms:created xsi:type="dcterms:W3CDTF">2016-08-30T18:39:22Z</dcterms:created>
  <dcterms:modified xsi:type="dcterms:W3CDTF">2023-12-11T21:27:37Z</dcterms:modified>
</cp:coreProperties>
</file>