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2FB5D-7860-4B4C-9A76-F02CA184889E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4A2D-154C-4ADD-BCF7-71B077AB11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78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B9DA8-7D4E-4D9E-A676-BD8623A82FC0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10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33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5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47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1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94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1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36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9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54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4683-AD82-4E99-997E-96932294E11F}" type="datetimeFigureOut">
              <a:rPr lang="es-MX" smtClean="0"/>
              <a:pPr/>
              <a:t>11/12/2023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43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8E87E61-AA61-453E-9BD7-ABFFEA684844}"/>
              </a:ext>
            </a:extLst>
          </p:cNvPr>
          <p:cNvSpPr/>
          <p:nvPr/>
        </p:nvSpPr>
        <p:spPr>
          <a:xfrm>
            <a:off x="270473" y="1280406"/>
            <a:ext cx="677213" cy="5213159"/>
          </a:xfrm>
          <a:prstGeom prst="rect">
            <a:avLst/>
          </a:prstGeom>
          <a:solidFill>
            <a:srgbClr val="33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DAFCE03-BCCF-4D60-8A4D-E5090AC57CF9}"/>
              </a:ext>
            </a:extLst>
          </p:cNvPr>
          <p:cNvSpPr/>
          <p:nvPr/>
        </p:nvSpPr>
        <p:spPr>
          <a:xfrm>
            <a:off x="270473" y="1024935"/>
            <a:ext cx="4476750" cy="1320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A6BEC67B-48D6-4A96-A8A6-38E413B469D1}"/>
              </a:ext>
            </a:extLst>
          </p:cNvPr>
          <p:cNvSpPr txBox="1">
            <a:spLocks/>
          </p:cNvSpPr>
          <p:nvPr/>
        </p:nvSpPr>
        <p:spPr>
          <a:xfrm>
            <a:off x="226605" y="271617"/>
            <a:ext cx="8970897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b="1" dirty="0">
                <a:solidFill>
                  <a:srgbClr val="326982"/>
                </a:solidFill>
                <a:latin typeface="Arial Nova" panose="020B0504020202020204" pitchFamily="34" charset="0"/>
              </a:rPr>
              <a:t>Presupuesto 2023 </a:t>
            </a:r>
            <a:endParaRPr lang="es-ES" sz="2400" dirty="0">
              <a:solidFill>
                <a:srgbClr val="326982"/>
              </a:solidFill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es-ES" sz="2400" dirty="0">
              <a:solidFill>
                <a:srgbClr val="326982"/>
              </a:solidFill>
              <a:latin typeface="Arial Nova" panose="020B0504020202020204" pitchFamily="34" charset="0"/>
            </a:endParaRPr>
          </a:p>
        </p:txBody>
      </p:sp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008F76E8-524A-482D-971F-72AC6A7F0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0814" y="1743456"/>
            <a:ext cx="2828544" cy="168554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227908" y="5843452"/>
            <a:ext cx="5625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Fecha de actualización y revisión</a:t>
            </a:r>
            <a:r>
              <a:rPr lang="es-MX" b="1"/>
              <a:t>: </a:t>
            </a:r>
            <a:r>
              <a:rPr lang="es-MX"/>
              <a:t>diciembre </a:t>
            </a:r>
            <a:r>
              <a:rPr lang="es-MX" dirty="0"/>
              <a:t>2023</a:t>
            </a:r>
          </a:p>
          <a:p>
            <a:pPr algn="just"/>
            <a:r>
              <a:rPr lang="es-MX" b="1" dirty="0"/>
              <a:t>Responsable: </a:t>
            </a:r>
            <a:r>
              <a:rPr lang="es-MX" dirty="0"/>
              <a:t>C. P. Mario Obregón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08960" y="3082834"/>
            <a:ext cx="6061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A la fecha, el Clúster de Energía Coahuila, A.C no encuentra recibiendo recursos públicos</a:t>
            </a:r>
          </a:p>
        </p:txBody>
      </p:sp>
    </p:spTree>
    <p:extLst>
      <p:ext uri="{BB962C8B-B14F-4D97-AF65-F5344CB8AC3E}">
        <p14:creationId xmlns:p14="http://schemas.microsoft.com/office/powerpoint/2010/main" val="4196129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Cluster de Energía Coahuila</dc:creator>
  <cp:lastModifiedBy>Ciudadania por Coahuila Centro</cp:lastModifiedBy>
  <cp:revision>27</cp:revision>
  <dcterms:created xsi:type="dcterms:W3CDTF">2020-05-15T18:21:29Z</dcterms:created>
  <dcterms:modified xsi:type="dcterms:W3CDTF">2023-12-11T21:34:56Z</dcterms:modified>
</cp:coreProperties>
</file>