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9" autoAdjust="0"/>
  </p:normalViewPr>
  <p:slideViewPr>
    <p:cSldViewPr snapToGrid="0" snapToObjects="1">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9E402649-7D85-4115-9549-C0255036B8D9}" type="datetimeFigureOut">
              <a:rPr lang="en-US"/>
              <a:pPr>
                <a:defRPr/>
              </a:pPr>
              <a:t>12/11/2023</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6E38CC59-DA1E-422F-8D6A-AF866C8525E9}"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455E176E-C6F1-4261-A8B0-B934C482C312}" type="datetimeFigureOut">
              <a:rPr lang="es-ES"/>
              <a:pPr>
                <a:defRPr/>
              </a:pPr>
              <a:t>11/12/2023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AB23901C-55BC-4283-82B9-AF38ED32117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81DE16BD-54F0-4353-B76D-FB2745D97CA4}" type="datetimeFigureOut">
              <a:rPr lang="es-ES"/>
              <a:pPr>
                <a:defRPr/>
              </a:pPr>
              <a:t>11/12/2023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475CC25-9142-45F3-B813-561819D1FEB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D58F899B-B47D-45D7-B233-64348B34571F}" type="datetimeFigureOut">
              <a:rPr lang="es-ES"/>
              <a:pPr>
                <a:defRPr/>
              </a:pPr>
              <a:t>11/12/2023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6049AD6F-BDDD-45B3-B016-D8E9DC05A495}"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A4BFFD4A-1FF7-4495-BFD2-74658551D7F0}" type="datetimeFigureOut">
              <a:rPr lang="en-US"/>
              <a:pPr>
                <a:defRPr/>
              </a:pPr>
              <a:t>12/11/2023</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pPr>
              <a:defRPr/>
            </a:pPr>
            <a:fld id="{FC11509E-9351-4735-AEBC-3A0BAF89B8CD}"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p:cNvSpPr>
            <a:spLocks noGrp="1"/>
          </p:cNvSpPr>
          <p:nvPr>
            <p:ph type="dt" sz="half" idx="10"/>
          </p:nvPr>
        </p:nvSpPr>
        <p:spPr/>
        <p:txBody>
          <a:bodyPr/>
          <a:lstStyle>
            <a:lvl1pPr>
              <a:defRPr/>
            </a:lvl1pPr>
          </a:lstStyle>
          <a:p>
            <a:pPr>
              <a:defRPr/>
            </a:pPr>
            <a:fld id="{EBEC522A-BE71-4E04-AD40-6770CD4BE5E4}" type="datetimeFigureOut">
              <a:rPr lang="es-ES"/>
              <a:pPr>
                <a:defRPr/>
              </a:pPr>
              <a:t>11/12/2023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7908DDF7-3D37-4F35-B4B0-CE2F2413B192}"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p:cNvSpPr>
            <a:spLocks noGrp="1"/>
          </p:cNvSpPr>
          <p:nvPr>
            <p:ph type="dt" sz="half" idx="10"/>
          </p:nvPr>
        </p:nvSpPr>
        <p:spPr/>
        <p:txBody>
          <a:bodyPr/>
          <a:lstStyle>
            <a:lvl1pPr>
              <a:defRPr/>
            </a:lvl1pPr>
          </a:lstStyle>
          <a:p>
            <a:pPr>
              <a:defRPr/>
            </a:pPr>
            <a:fld id="{55ACE9D8-A179-4034-955B-4DDDCE2B5F5D}" type="datetimeFigureOut">
              <a:rPr lang="es-ES"/>
              <a:pPr>
                <a:defRPr/>
              </a:pPr>
              <a:t>11/12/2023</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B101CFEA-892F-4AD4-B341-3C119D0C56F4}"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07C883D9-BF2E-483C-AE46-AB26DF7723A7}" type="datetimeFigureOut">
              <a:rPr lang="es-ES"/>
              <a:pPr>
                <a:defRPr/>
              </a:pPr>
              <a:t>11/12/2023</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E7B5EED6-05B6-4ABD-84F1-77F298D3BE9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1FA05389-64C9-4E4F-9C37-74831193D413}" type="datetimeFigureOut">
              <a:rPr lang="es-ES"/>
              <a:pPr>
                <a:defRPr/>
              </a:pPr>
              <a:t>11/12/2023</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002DA9CE-EE60-43AB-936A-39D354D8754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D2D783C7-7454-4105-BFFF-C435B4AAC9DD}" type="datetimeFigureOut">
              <a:rPr lang="es-ES"/>
              <a:pPr>
                <a:defRPr/>
              </a:pPr>
              <a:t>11/12/2023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FD42F07B-EEE9-4CB5-BE30-0154FB5B4E2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267A5DE-2F9F-4754-960B-80C5CD0D5FE1}" type="datetimeFigureOut">
              <a:rPr lang="es-ES"/>
              <a:pPr>
                <a:defRPr/>
              </a:pPr>
              <a:t>11/12/2023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B30D53A0-60BC-44E0-A282-EE47E00B12C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ACA57C9-5FEF-4C5A-861B-340632C5800E}" type="datetimeFigureOut">
              <a:rPr lang="es-ES"/>
              <a:pPr>
                <a:defRPr/>
              </a:pPr>
              <a:t>11/12/2023</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51D5B0C-DD1A-46AF-AB58-C52F55A0CAF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50913" y="1961535"/>
            <a:ext cx="7593480" cy="4078903"/>
          </a:xfrm>
        </p:spPr>
        <p:txBody>
          <a:bodyPr>
            <a:normAutofit fontScale="90000"/>
          </a:bodyPr>
          <a:lstStyle/>
          <a:p>
            <a:br>
              <a:rPr lang="es-ES" sz="2200" dirty="0">
                <a:latin typeface="Arial" charset="0"/>
                <a:cs typeface="Arial" charset="0"/>
              </a:rPr>
            </a:br>
            <a:r>
              <a:rPr lang="es-ES" sz="2700" dirty="0">
                <a:latin typeface="Arial" charset="0"/>
                <a:cs typeface="Arial" charset="0"/>
              </a:rPr>
              <a:t>Durante los años 2014, 2015, 2016, 2017, 2018, 2019, 2020, 202, 2022, 2023 el Clúster de Energía Coahuila, A.C no ha entregado ningún tipo de recursos públicos cualquiera que sea su destino.</a:t>
            </a:r>
            <a:br>
              <a:rPr lang="es-ES" sz="2700" dirty="0">
                <a:latin typeface="Arial" charset="0"/>
                <a:cs typeface="Arial" charset="0"/>
              </a:rPr>
            </a:br>
            <a:br>
              <a:rPr lang="es-ES" sz="2200" dirty="0">
                <a:latin typeface="Arial" charset="0"/>
                <a:cs typeface="Arial" charset="0"/>
              </a:rPr>
            </a:br>
            <a:br>
              <a:rPr lang="es-ES" sz="2200" dirty="0">
                <a:latin typeface="Arial" charset="0"/>
                <a:cs typeface="Arial" charset="0"/>
              </a:rPr>
            </a:br>
            <a:br>
              <a:rPr lang="es-ES" sz="2200" dirty="0">
                <a:latin typeface="Arial" charset="0"/>
                <a:cs typeface="Arial" charset="0"/>
              </a:rPr>
            </a:br>
            <a:br>
              <a:rPr lang="es-ES" sz="2200" dirty="0">
                <a:latin typeface="Arial" charset="0"/>
                <a:cs typeface="Arial" charset="0"/>
              </a:rPr>
            </a:br>
            <a:r>
              <a:rPr lang="es-ES" sz="1800" u="sng" dirty="0">
                <a:latin typeface="Arial" charset="0"/>
                <a:cs typeface="Arial" charset="0"/>
              </a:rPr>
              <a:t>Nombre del Responsable: C.P. Mario Obregón</a:t>
            </a:r>
            <a:br>
              <a:rPr lang="es-ES" sz="1800" u="sng" dirty="0">
                <a:latin typeface="Arial" charset="0"/>
                <a:cs typeface="Arial" charset="0"/>
              </a:rPr>
            </a:br>
            <a:r>
              <a:rPr lang="es-ES" sz="1800" u="sng" dirty="0">
                <a:latin typeface="Arial" charset="0"/>
                <a:cs typeface="Arial" charset="0"/>
              </a:rPr>
              <a:t>Dirección Administrativa</a:t>
            </a:r>
            <a:br>
              <a:rPr lang="es-ES" sz="1800" u="sng" dirty="0">
                <a:latin typeface="Arial" charset="0"/>
                <a:cs typeface="Arial" charset="0"/>
              </a:rPr>
            </a:br>
            <a:br>
              <a:rPr lang="es-ES" sz="1800" u="sng" dirty="0">
                <a:latin typeface="Arial" charset="0"/>
                <a:cs typeface="Arial" charset="0"/>
              </a:rPr>
            </a:br>
            <a:r>
              <a:rPr lang="es-ES" sz="1800" u="sng" dirty="0">
                <a:latin typeface="Arial" charset="0"/>
                <a:cs typeface="Arial" charset="0"/>
              </a:rPr>
              <a:t>Fecha de actualización y/o </a:t>
            </a:r>
            <a:r>
              <a:rPr lang="es-ES" sz="1800" u="sng" dirty="0" err="1">
                <a:latin typeface="Arial" charset="0"/>
                <a:cs typeface="Arial" charset="0"/>
              </a:rPr>
              <a:t>revisión:diciembre</a:t>
            </a:r>
            <a:r>
              <a:rPr lang="es-ES" sz="1800" u="sng">
                <a:latin typeface="Arial" charset="0"/>
                <a:cs typeface="Arial" charset="0"/>
              </a:rPr>
              <a:t> de </a:t>
            </a:r>
            <a:r>
              <a:rPr lang="es-ES" sz="1800" u="sng" dirty="0">
                <a:latin typeface="Arial" charset="0"/>
                <a:cs typeface="Arial" charset="0"/>
              </a:rPr>
              <a:t>2023</a:t>
            </a:r>
            <a:br>
              <a:rPr lang="es-ES" sz="1800" u="sng" dirty="0">
                <a:latin typeface="Arial" charset="0"/>
                <a:cs typeface="Arial" charset="0"/>
              </a:rPr>
            </a:br>
            <a:endParaRPr lang="es-ES" sz="1800" u="sng" dirty="0">
              <a:latin typeface="Arial" charset="0"/>
              <a:cs typeface="Arial" charset="0"/>
            </a:endParaRPr>
          </a:p>
        </p:txBody>
      </p:sp>
      <p:sp>
        <p:nvSpPr>
          <p:cNvPr id="13316" name="CuadroTexto 6"/>
          <p:cNvSpPr txBox="1">
            <a:spLocks noChangeArrowheads="1"/>
          </p:cNvSpPr>
          <p:nvPr/>
        </p:nvSpPr>
        <p:spPr bwMode="auto">
          <a:xfrm>
            <a:off x="2832100" y="1160388"/>
            <a:ext cx="3479800" cy="461963"/>
          </a:xfrm>
          <a:prstGeom prst="rect">
            <a:avLst/>
          </a:prstGeom>
          <a:noFill/>
          <a:ln w="9525">
            <a:noFill/>
            <a:miter lim="800000"/>
            <a:headEnd/>
            <a:tailEnd/>
          </a:ln>
        </p:spPr>
        <p:txBody>
          <a:bodyPr wrap="none">
            <a:spAutoFit/>
          </a:bodyPr>
          <a:lstStyle/>
          <a:p>
            <a:r>
              <a:rPr lang="es-ES" sz="2400" dirty="0">
                <a:cs typeface="Arial" charset="0"/>
              </a:rPr>
              <a:t>    NOTA</a:t>
            </a:r>
            <a:r>
              <a:rPr lang="es-ES" dirty="0">
                <a:latin typeface="Calibri" pitchFamily="34" charset="0"/>
              </a:rPr>
              <a:t> </a:t>
            </a:r>
            <a:r>
              <a:rPr lang="es-ES" sz="2400" dirty="0">
                <a:cs typeface="Arial" charset="0"/>
              </a:rPr>
              <a:t>INFORMATIVA</a:t>
            </a:r>
          </a:p>
        </p:txBody>
      </p:sp>
      <p:pic>
        <p:nvPicPr>
          <p:cNvPr id="3" name="Imagen 2" descr="logo-energi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73" y="229028"/>
            <a:ext cx="1150280" cy="1516101"/>
          </a:xfrm>
          <a:prstGeom prst="rect">
            <a:avLst/>
          </a:prstGeom>
        </p:spPr>
      </p:pic>
    </p:spTree>
  </p:cSld>
  <p:clrMapOvr>
    <a:masterClrMapping/>
  </p:clrMapOvr>
  <p:transition spd="slow"/>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81</Words>
  <Application>Microsoft Office PowerPoint</Application>
  <PresentationFormat>Presentación en pantalla (4:3)</PresentationFormat>
  <Paragraphs>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 Durante los años 2014, 2015, 2016, 2017, 2018, 2019, 2020, 202, 2022, 2023 el Clúster de Energía Coahuila, A.C no ha entregado ningún tipo de recursos públicos cualquiera que sea su destino.     Nombre del Responsable: C.P. Mario Obregón Dirección Administrativa  Fecha de actualización y/o revisión:diciembre de 2023 </vt:lpstr>
    </vt:vector>
  </TitlesOfParts>
  <Company>Clúster de Energía Coahuila, A.C.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Durante los años 2014, 2015, y transcurso del 2016 el Clúster de Energía Coahuila, A.C. No ha entregado ningún tipo de recursos públicos cualquiera que sea su Destino.  Nombre del Responsable: Alejandra Guajardo Alvarado Dirección Administrativa  Fecha de</dc:title>
  <dc:creator>Miguel Delgado</dc:creator>
  <dc:description>Nota informativa</dc:description>
  <cp:lastModifiedBy>Ciudadania por Coahuila Centro</cp:lastModifiedBy>
  <cp:revision>47</cp:revision>
  <dcterms:created xsi:type="dcterms:W3CDTF">2016-04-09T00:25:51Z</dcterms:created>
  <dcterms:modified xsi:type="dcterms:W3CDTF">2023-12-11T21:28:34Z</dcterms:modified>
</cp:coreProperties>
</file>