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43088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36933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655602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55989" y="2285"/>
            <a:ext cx="9781540" cy="517065"/>
          </a:xfrm>
        </p:spPr>
        <p:txBody>
          <a:bodyPr lIns="0" tIns="0" rIns="0" bIns="0"/>
          <a:lstStyle>
            <a:lvl1pPr>
              <a:defRPr sz="3360" b="1" i="0">
                <a:solidFill>
                  <a:srgbClr val="FF0000"/>
                </a:solidFill>
                <a:latin typeface="Arial"/>
                <a:cs typeface="Arial"/>
              </a:defRPr>
            </a:lvl1pPr>
          </a:lstStyle>
          <a:p>
            <a:endParaRPr/>
          </a:p>
        </p:txBody>
      </p:sp>
      <p:sp>
        <p:nvSpPr>
          <p:cNvPr id="3" name="Holder 3"/>
          <p:cNvSpPr>
            <a:spLocks noGrp="1"/>
          </p:cNvSpPr>
          <p:nvPr>
            <p:ph type="body" idx="1"/>
          </p:nvPr>
        </p:nvSpPr>
        <p:spPr>
          <a:xfrm>
            <a:off x="1240501" y="1686916"/>
            <a:ext cx="9710995" cy="443198"/>
          </a:xfrm>
        </p:spPr>
        <p:txBody>
          <a:bodyPr lIns="0" tIns="0" rIns="0" bIns="0"/>
          <a:lstStyle>
            <a:lvl1pPr>
              <a:defRPr sz="288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256267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55989" y="2285"/>
            <a:ext cx="9781540" cy="517065"/>
          </a:xfrm>
        </p:spPr>
        <p:txBody>
          <a:bodyPr lIns="0" tIns="0" rIns="0" bIns="0"/>
          <a:lstStyle>
            <a:lvl1pPr>
              <a:defRPr sz="3360" b="1" i="0">
                <a:solidFill>
                  <a:srgbClr val="FF0000"/>
                </a:solidFill>
                <a:latin typeface="Arial"/>
                <a:cs typeface="Arial"/>
              </a:defRPr>
            </a:lvl1pPr>
          </a:lstStyle>
          <a:p>
            <a:endParaRPr/>
          </a:p>
        </p:txBody>
      </p:sp>
      <p:sp>
        <p:nvSpPr>
          <p:cNvPr id="3" name="Holder 3"/>
          <p:cNvSpPr>
            <a:spLocks noGrp="1"/>
          </p:cNvSpPr>
          <p:nvPr>
            <p:ph sz="half" idx="2"/>
          </p:nvPr>
        </p:nvSpPr>
        <p:spPr>
          <a:xfrm>
            <a:off x="609600" y="1577340"/>
            <a:ext cx="5303520" cy="36933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36933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543492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55989" y="2285"/>
            <a:ext cx="9781540" cy="517065"/>
          </a:xfrm>
        </p:spPr>
        <p:txBody>
          <a:bodyPr lIns="0" tIns="0" rIns="0" bIns="0"/>
          <a:lstStyle>
            <a:lvl1pPr>
              <a:defRPr sz="3360" b="1" i="0">
                <a:solidFill>
                  <a:srgbClr val="FF00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130385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6555166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
            <a:ext cx="12192000" cy="6854341"/>
          </a:xfrm>
          <a:prstGeom prst="rect">
            <a:avLst/>
          </a:prstGeom>
          <a:blipFill>
            <a:blip r:embed="rId7" cstate="print"/>
            <a:stretch>
              <a:fillRect/>
            </a:stretch>
          </a:blipFill>
        </p:spPr>
        <p:txBody>
          <a:bodyPr wrap="square" lIns="0" tIns="0" rIns="0" bIns="0" rtlCol="0"/>
          <a:lstStyle/>
          <a:p>
            <a:endParaRPr sz="2160"/>
          </a:p>
        </p:txBody>
      </p:sp>
      <p:sp>
        <p:nvSpPr>
          <p:cNvPr id="2" name="Holder 2"/>
          <p:cNvSpPr>
            <a:spLocks noGrp="1"/>
          </p:cNvSpPr>
          <p:nvPr>
            <p:ph type="title"/>
          </p:nvPr>
        </p:nvSpPr>
        <p:spPr>
          <a:xfrm>
            <a:off x="955989" y="2285"/>
            <a:ext cx="9781540" cy="430887"/>
          </a:xfrm>
          <a:prstGeom prst="rect">
            <a:avLst/>
          </a:prstGeom>
        </p:spPr>
        <p:txBody>
          <a:bodyPr wrap="square" lIns="0" tIns="0" rIns="0" bIns="0">
            <a:spAutoFit/>
          </a:bodyPr>
          <a:lstStyle>
            <a:lvl1pPr>
              <a:defRPr sz="2800" b="1" i="0">
                <a:solidFill>
                  <a:srgbClr val="FF0000"/>
                </a:solidFill>
                <a:latin typeface="Arial"/>
                <a:cs typeface="Arial"/>
              </a:defRPr>
            </a:lvl1pPr>
          </a:lstStyle>
          <a:p>
            <a:endParaRPr/>
          </a:p>
        </p:txBody>
      </p:sp>
      <p:sp>
        <p:nvSpPr>
          <p:cNvPr id="3" name="Holder 3"/>
          <p:cNvSpPr>
            <a:spLocks noGrp="1"/>
          </p:cNvSpPr>
          <p:nvPr>
            <p:ph type="body" idx="1"/>
          </p:nvPr>
        </p:nvSpPr>
        <p:spPr>
          <a:xfrm>
            <a:off x="1240501" y="1686916"/>
            <a:ext cx="9710995" cy="369332"/>
          </a:xfrm>
          <a:prstGeom prst="rect">
            <a:avLst/>
          </a:prstGeom>
        </p:spPr>
        <p:txBody>
          <a:bodyPr wrap="square" lIns="0" tIns="0" rIns="0" bIns="0">
            <a:spAutoFit/>
          </a:bodyPr>
          <a:lstStyle>
            <a:lvl1pPr>
              <a:defRPr sz="24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11/8/2023</a:t>
            </a:fld>
            <a:endParaRPr lang="en-US"/>
          </a:p>
        </p:txBody>
      </p:sp>
      <p:sp>
        <p:nvSpPr>
          <p:cNvPr id="6" name="Holder 6"/>
          <p:cNvSpPr>
            <a:spLocks noGrp="1"/>
          </p:cNvSpPr>
          <p:nvPr>
            <p:ph type="sldNum" sz="quarter" idx="7"/>
          </p:nvPr>
        </p:nvSpPr>
        <p:spPr>
          <a:xfrm>
            <a:off x="8778240"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576829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548640">
        <a:defRPr>
          <a:latin typeface="+mn-lt"/>
          <a:ea typeface="+mn-ea"/>
          <a:cs typeface="+mn-cs"/>
        </a:defRPr>
      </a:lvl2pPr>
      <a:lvl3pPr marL="1097280">
        <a:defRPr>
          <a:latin typeface="+mn-lt"/>
          <a:ea typeface="+mn-ea"/>
          <a:cs typeface="+mn-cs"/>
        </a:defRPr>
      </a:lvl3pPr>
      <a:lvl4pPr marL="1645920">
        <a:defRPr>
          <a:latin typeface="+mn-lt"/>
          <a:ea typeface="+mn-ea"/>
          <a:cs typeface="+mn-cs"/>
        </a:defRPr>
      </a:lvl4pPr>
      <a:lvl5pPr marL="2194560">
        <a:defRPr>
          <a:latin typeface="+mn-lt"/>
          <a:ea typeface="+mn-ea"/>
          <a:cs typeface="+mn-cs"/>
        </a:defRPr>
      </a:lvl5pPr>
      <a:lvl6pPr marL="2743200">
        <a:defRPr>
          <a:latin typeface="+mn-lt"/>
          <a:ea typeface="+mn-ea"/>
          <a:cs typeface="+mn-cs"/>
        </a:defRPr>
      </a:lvl6pPr>
      <a:lvl7pPr marL="3291840">
        <a:defRPr>
          <a:latin typeface="+mn-lt"/>
          <a:ea typeface="+mn-ea"/>
          <a:cs typeface="+mn-cs"/>
        </a:defRPr>
      </a:lvl7pPr>
      <a:lvl8pPr marL="3840480">
        <a:defRPr>
          <a:latin typeface="+mn-lt"/>
          <a:ea typeface="+mn-ea"/>
          <a:cs typeface="+mn-cs"/>
        </a:defRPr>
      </a:lvl8pPr>
      <a:lvl9pPr marL="4389120">
        <a:defRPr>
          <a:latin typeface="+mn-lt"/>
          <a:ea typeface="+mn-ea"/>
          <a:cs typeface="+mn-cs"/>
        </a:defRPr>
      </a:lvl9pPr>
    </p:bodyStyle>
    <p:otherStyle>
      <a:lvl1pPr marL="0">
        <a:defRPr>
          <a:latin typeface="+mn-lt"/>
          <a:ea typeface="+mn-ea"/>
          <a:cs typeface="+mn-cs"/>
        </a:defRPr>
      </a:lvl1pPr>
      <a:lvl2pPr marL="548640">
        <a:defRPr>
          <a:latin typeface="+mn-lt"/>
          <a:ea typeface="+mn-ea"/>
          <a:cs typeface="+mn-cs"/>
        </a:defRPr>
      </a:lvl2pPr>
      <a:lvl3pPr marL="1097280">
        <a:defRPr>
          <a:latin typeface="+mn-lt"/>
          <a:ea typeface="+mn-ea"/>
          <a:cs typeface="+mn-cs"/>
        </a:defRPr>
      </a:lvl3pPr>
      <a:lvl4pPr marL="1645920">
        <a:defRPr>
          <a:latin typeface="+mn-lt"/>
          <a:ea typeface="+mn-ea"/>
          <a:cs typeface="+mn-cs"/>
        </a:defRPr>
      </a:lvl4pPr>
      <a:lvl5pPr marL="2194560">
        <a:defRPr>
          <a:latin typeface="+mn-lt"/>
          <a:ea typeface="+mn-ea"/>
          <a:cs typeface="+mn-cs"/>
        </a:defRPr>
      </a:lvl5pPr>
      <a:lvl6pPr marL="2743200">
        <a:defRPr>
          <a:latin typeface="+mn-lt"/>
          <a:ea typeface="+mn-ea"/>
          <a:cs typeface="+mn-cs"/>
        </a:defRPr>
      </a:lvl6pPr>
      <a:lvl7pPr marL="3291840">
        <a:defRPr>
          <a:latin typeface="+mn-lt"/>
          <a:ea typeface="+mn-ea"/>
          <a:cs typeface="+mn-cs"/>
        </a:defRPr>
      </a:lvl7pPr>
      <a:lvl8pPr marL="3840480">
        <a:defRPr>
          <a:latin typeface="+mn-lt"/>
          <a:ea typeface="+mn-ea"/>
          <a:cs typeface="+mn-cs"/>
        </a:defRPr>
      </a:lvl8pPr>
      <a:lvl9pPr marL="438912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40501" y="797415"/>
            <a:ext cx="9781540" cy="517065"/>
          </a:xfrm>
        </p:spPr>
        <p:txBody>
          <a:bodyPr/>
          <a:lstStyle/>
          <a:p>
            <a:pPr algn="ctr"/>
            <a:r>
              <a:rPr lang="es-MX" dirty="0">
                <a:solidFill>
                  <a:schemeClr val="tx1"/>
                </a:solidFill>
              </a:rPr>
              <a:t>Actualizaciones de convenios celebrados</a:t>
            </a:r>
          </a:p>
        </p:txBody>
      </p:sp>
      <p:sp>
        <p:nvSpPr>
          <p:cNvPr id="3" name="Marcador de texto 2"/>
          <p:cNvSpPr>
            <a:spLocks noGrp="1"/>
          </p:cNvSpPr>
          <p:nvPr>
            <p:ph type="body" idx="1"/>
          </p:nvPr>
        </p:nvSpPr>
        <p:spPr>
          <a:xfrm>
            <a:off x="1311046" y="1702469"/>
            <a:ext cx="9710995" cy="4358116"/>
          </a:xfrm>
        </p:spPr>
        <p:txBody>
          <a:bodyPr/>
          <a:lstStyle/>
          <a:p>
            <a:r>
              <a:rPr lang="es-MX" dirty="0"/>
              <a:t>El Clúster de Energía Coahuila, A.C. informa que desde la fecha 02 de junio del 2016, cuando se firmó nuestro mas reciente convenio con el Poder Judicial del Estado de Coahuila de Zaragoza, no hemos celebrado ningún otro convenio o contrato hasta el momento. </a:t>
            </a:r>
          </a:p>
          <a:p>
            <a:endParaRPr lang="es-MX" dirty="0"/>
          </a:p>
          <a:p>
            <a:r>
              <a:rPr lang="es-MX" dirty="0"/>
              <a:t>El Clúster no ha celebrado contratos de carácter público. </a:t>
            </a:r>
          </a:p>
          <a:p>
            <a:endParaRPr lang="es-MX" dirty="0"/>
          </a:p>
          <a:p>
            <a:endParaRPr lang="es-MX" dirty="0"/>
          </a:p>
          <a:p>
            <a:r>
              <a:rPr lang="es-MX" sz="2400" dirty="0"/>
              <a:t>Fecha de actualización y/o revisión</a:t>
            </a:r>
            <a:r>
              <a:rPr lang="es-MX" sz="2400"/>
              <a:t>: noviembre </a:t>
            </a:r>
            <a:r>
              <a:rPr lang="es-MX" sz="2400" dirty="0"/>
              <a:t>2023</a:t>
            </a:r>
          </a:p>
        </p:txBody>
      </p:sp>
    </p:spTree>
    <p:extLst>
      <p:ext uri="{BB962C8B-B14F-4D97-AF65-F5344CB8AC3E}">
        <p14:creationId xmlns:p14="http://schemas.microsoft.com/office/powerpoint/2010/main" val="847419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5050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75</Words>
  <Application>Microsoft Office PowerPoint</Application>
  <PresentationFormat>Panorámica</PresentationFormat>
  <Paragraphs>7</Paragraphs>
  <Slides>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Office Theme</vt:lpstr>
      <vt:lpstr>Actualizaciones de convenios celebrados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Actualizaciones de convenios celebrados</dc:title>
  <dc:creator>Miguel Delgado</dc:creator>
  <cp:lastModifiedBy>Ciudadania por Coahuila Centro</cp:lastModifiedBy>
  <cp:revision>8</cp:revision>
  <dcterms:created xsi:type="dcterms:W3CDTF">2017-03-06T17:28:08Z</dcterms:created>
  <dcterms:modified xsi:type="dcterms:W3CDTF">2023-11-08T18:16:40Z</dcterms:modified>
</cp:coreProperties>
</file>