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Octubre de 2023</a:t>
            </a:r>
          </a:p>
          <a:p>
            <a:pPr algn="ctr"/>
            <a:r>
              <a:rPr lang="es-MX" sz="1600" i="1" dirty="0"/>
              <a:t>Nombre del responsable: C.P. Mario Obregón </a:t>
            </a:r>
            <a:r>
              <a:rPr lang="es-MX" sz="1600" i="1" dirty="0" err="1"/>
              <a:t>Donjuan</a:t>
            </a:r>
            <a:endParaRPr lang="es-MX" sz="1600" i="1" dirty="0"/>
          </a:p>
        </p:txBody>
      </p:sp>
      <p:pic>
        <p:nvPicPr>
          <p:cNvPr id="1082" name="Picture 58">
            <a:extLst>
              <a:ext uri="{FF2B5EF4-FFF2-40B4-BE49-F238E27FC236}">
                <a16:creationId xmlns:a16="http://schemas.microsoft.com/office/drawing/2014/main" id="{8ED4AA4E-D8EF-1BC8-EF1B-5C8EE6CFF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092200"/>
            <a:ext cx="67818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Ciudadania por Coahuila Centro</cp:lastModifiedBy>
  <cp:revision>102</cp:revision>
  <dcterms:created xsi:type="dcterms:W3CDTF">2018-01-17T18:58:39Z</dcterms:created>
  <dcterms:modified xsi:type="dcterms:W3CDTF">2023-11-07T16:37:27Z</dcterms:modified>
</cp:coreProperties>
</file>