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08/09/2023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agosto del 2023,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Jorge Arturo </a:t>
            </a:r>
            <a:r>
              <a:rPr lang="es-ES" sz="1800" dirty="0" err="1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septiembre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2023.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30 de agosto del 2023,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Ciudadania por Coahuila Centro</cp:lastModifiedBy>
  <cp:revision>47</cp:revision>
  <dcterms:created xsi:type="dcterms:W3CDTF">2015-06-01T15:07:48Z</dcterms:created>
  <dcterms:modified xsi:type="dcterms:W3CDTF">2023-09-08T16:52:41Z</dcterms:modified>
</cp:coreProperties>
</file>