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7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A2FB5D-7860-4B4C-9A76-F02CA184889E}" type="datetimeFigureOut">
              <a:rPr lang="es-MX" smtClean="0"/>
              <a:pPr/>
              <a:t>08/09/2023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B4A2D-154C-4ADD-BCF7-71B077AB11E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4783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BB9DA8-7D4E-4D9E-A676-BD8623A82FC0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5102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4683-AD82-4E99-997E-96932294E11F}" type="datetimeFigureOut">
              <a:rPr lang="es-MX" smtClean="0"/>
              <a:pPr/>
              <a:t>08/09/2023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0E84-82FD-42A2-90A1-5C2207BB843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3332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4683-AD82-4E99-997E-96932294E11F}" type="datetimeFigureOut">
              <a:rPr lang="es-MX" smtClean="0"/>
              <a:pPr/>
              <a:t>08/09/2023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0E84-82FD-42A2-90A1-5C2207BB843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6451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4683-AD82-4E99-997E-96932294E11F}" type="datetimeFigureOut">
              <a:rPr lang="es-MX" smtClean="0"/>
              <a:pPr/>
              <a:t>08/09/2023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0E84-82FD-42A2-90A1-5C2207BB843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647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4683-AD82-4E99-997E-96932294E11F}" type="datetimeFigureOut">
              <a:rPr lang="es-MX" smtClean="0"/>
              <a:pPr/>
              <a:t>08/09/2023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0E84-82FD-42A2-90A1-5C2207BB843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9131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4683-AD82-4E99-997E-96932294E11F}" type="datetimeFigureOut">
              <a:rPr lang="es-MX" smtClean="0"/>
              <a:pPr/>
              <a:t>08/09/2023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0E84-82FD-42A2-90A1-5C2207BB843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9944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4683-AD82-4E99-997E-96932294E11F}" type="datetimeFigureOut">
              <a:rPr lang="es-MX" smtClean="0"/>
              <a:pPr/>
              <a:t>08/09/2023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0E84-82FD-42A2-90A1-5C2207BB843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4168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4683-AD82-4E99-997E-96932294E11F}" type="datetimeFigureOut">
              <a:rPr lang="es-MX" smtClean="0"/>
              <a:pPr/>
              <a:t>08/09/2023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0E84-82FD-42A2-90A1-5C2207BB843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146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4683-AD82-4E99-997E-96932294E11F}" type="datetimeFigureOut">
              <a:rPr lang="es-MX" smtClean="0"/>
              <a:pPr/>
              <a:t>08/09/2023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0E84-82FD-42A2-90A1-5C2207BB843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4363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4683-AD82-4E99-997E-96932294E11F}" type="datetimeFigureOut">
              <a:rPr lang="es-MX" smtClean="0"/>
              <a:pPr/>
              <a:t>08/09/2023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0E84-82FD-42A2-90A1-5C2207BB843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5992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4683-AD82-4E99-997E-96932294E11F}" type="datetimeFigureOut">
              <a:rPr lang="es-MX" smtClean="0"/>
              <a:pPr/>
              <a:t>08/09/2023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0E84-82FD-42A2-90A1-5C2207BB843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9546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4683-AD82-4E99-997E-96932294E11F}" type="datetimeFigureOut">
              <a:rPr lang="es-MX" smtClean="0"/>
              <a:pPr/>
              <a:t>08/09/2023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0E84-82FD-42A2-90A1-5C2207BB843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9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44683-AD82-4E99-997E-96932294E11F}" type="datetimeFigureOut">
              <a:rPr lang="es-MX" smtClean="0"/>
              <a:pPr/>
              <a:t>08/09/2023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10E84-82FD-42A2-90A1-5C2207BB843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8438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C8E87E61-AA61-453E-9BD7-ABFFEA684844}"/>
              </a:ext>
            </a:extLst>
          </p:cNvPr>
          <p:cNvSpPr/>
          <p:nvPr/>
        </p:nvSpPr>
        <p:spPr>
          <a:xfrm>
            <a:off x="270473" y="1280406"/>
            <a:ext cx="677213" cy="5213159"/>
          </a:xfrm>
          <a:prstGeom prst="rect">
            <a:avLst/>
          </a:prstGeom>
          <a:solidFill>
            <a:srgbClr val="33B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DDAFCE03-BCCF-4D60-8A4D-E5090AC57CF9}"/>
              </a:ext>
            </a:extLst>
          </p:cNvPr>
          <p:cNvSpPr/>
          <p:nvPr/>
        </p:nvSpPr>
        <p:spPr>
          <a:xfrm>
            <a:off x="270473" y="1024935"/>
            <a:ext cx="4476750" cy="13205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Marcador de contenido 2">
            <a:extLst>
              <a:ext uri="{FF2B5EF4-FFF2-40B4-BE49-F238E27FC236}">
                <a16:creationId xmlns:a16="http://schemas.microsoft.com/office/drawing/2014/main" id="{A6BEC67B-48D6-4A96-A8A6-38E413B469D1}"/>
              </a:ext>
            </a:extLst>
          </p:cNvPr>
          <p:cNvSpPr txBox="1">
            <a:spLocks/>
          </p:cNvSpPr>
          <p:nvPr/>
        </p:nvSpPr>
        <p:spPr>
          <a:xfrm>
            <a:off x="226605" y="271617"/>
            <a:ext cx="8970897" cy="885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400" b="1" dirty="0">
                <a:solidFill>
                  <a:srgbClr val="326982"/>
                </a:solidFill>
                <a:latin typeface="Arial Nova" panose="020B0504020202020204" pitchFamily="34" charset="0"/>
              </a:rPr>
              <a:t>Presupuesto 2023 </a:t>
            </a:r>
            <a:endParaRPr lang="es-ES" sz="2400" dirty="0">
              <a:solidFill>
                <a:srgbClr val="326982"/>
              </a:solidFill>
              <a:latin typeface="Arial Nova" panose="020B0504020202020204" pitchFamily="34" charset="0"/>
            </a:endParaRPr>
          </a:p>
          <a:p>
            <a:pPr marL="0" indent="0">
              <a:buNone/>
            </a:pPr>
            <a:endParaRPr lang="es-ES" sz="2400" dirty="0">
              <a:solidFill>
                <a:srgbClr val="326982"/>
              </a:solidFill>
              <a:latin typeface="Arial Nova" panose="020B0504020202020204" pitchFamily="34" charset="0"/>
            </a:endParaRPr>
          </a:p>
        </p:txBody>
      </p:sp>
      <p:pic>
        <p:nvPicPr>
          <p:cNvPr id="8" name="Imagen 7" descr="Imagen que contiene cuchillo&#10;&#10;Descripción generada automáticamente">
            <a:extLst>
              <a:ext uri="{FF2B5EF4-FFF2-40B4-BE49-F238E27FC236}">
                <a16:creationId xmlns:a16="http://schemas.microsoft.com/office/drawing/2014/main" id="{008F76E8-524A-482D-971F-72AC6A7F03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00814" y="1743456"/>
            <a:ext cx="2828544" cy="1685544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1227908" y="5843452"/>
            <a:ext cx="5625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/>
              <a:t>Fecha de actualización y revisión</a:t>
            </a:r>
            <a:r>
              <a:rPr lang="es-MX" b="1"/>
              <a:t>: </a:t>
            </a:r>
            <a:r>
              <a:rPr lang="es-MX"/>
              <a:t>septiembre </a:t>
            </a:r>
            <a:r>
              <a:rPr lang="es-MX" dirty="0"/>
              <a:t>2023</a:t>
            </a:r>
          </a:p>
          <a:p>
            <a:pPr algn="just"/>
            <a:r>
              <a:rPr lang="es-MX" b="1" dirty="0"/>
              <a:t>Responsable: </a:t>
            </a:r>
            <a:r>
              <a:rPr lang="es-MX" dirty="0"/>
              <a:t>C. P. Mario Obregón 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108960" y="3082834"/>
            <a:ext cx="6061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Arial" pitchFamily="34" charset="0"/>
                <a:cs typeface="Arial" pitchFamily="34" charset="0"/>
              </a:rPr>
              <a:t>A la fecha, el Clúster de Energía Coahuila, A.C no encuentra recibiendo recursos públicos</a:t>
            </a:r>
          </a:p>
        </p:txBody>
      </p:sp>
    </p:spTree>
    <p:extLst>
      <p:ext uri="{BB962C8B-B14F-4D97-AF65-F5344CB8AC3E}">
        <p14:creationId xmlns:p14="http://schemas.microsoft.com/office/powerpoint/2010/main" val="41961297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37</Words>
  <Application>Microsoft Office PowerPoint</Application>
  <PresentationFormat>Panorámica</PresentationFormat>
  <Paragraphs>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Nova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Cluster de Energía Coahuila</dc:creator>
  <cp:lastModifiedBy>Ciudadania por Coahuila Centro</cp:lastModifiedBy>
  <cp:revision>24</cp:revision>
  <dcterms:created xsi:type="dcterms:W3CDTF">2020-05-15T18:21:29Z</dcterms:created>
  <dcterms:modified xsi:type="dcterms:W3CDTF">2023-09-08T16:46:38Z</dcterms:modified>
</cp:coreProperties>
</file>