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9" autoAdjust="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02649-7D85-4115-9549-C0255036B8D9}" type="datetimeFigureOut">
              <a:rPr lang="en-US"/>
              <a:pPr>
                <a:defRPr/>
              </a:pPr>
              <a:t>9/8/2023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8CC59-DA1E-422F-8D6A-AF866C8525E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E176E-C6F1-4261-A8B0-B934C482C312}" type="datetimeFigureOut">
              <a:rPr lang="es-ES"/>
              <a:pPr>
                <a:defRPr/>
              </a:pPr>
              <a:t>08/09/2023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3901C-55BC-4283-82B9-AF38ED3211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16BD-54F0-4353-B76D-FB2745D97CA4}" type="datetimeFigureOut">
              <a:rPr lang="es-ES"/>
              <a:pPr>
                <a:defRPr/>
              </a:pPr>
              <a:t>08/09/2023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5CC25-9142-45F3-B813-561819D1FE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F899B-B47D-45D7-B233-64348B34571F}" type="datetimeFigureOut">
              <a:rPr lang="es-ES"/>
              <a:pPr>
                <a:defRPr/>
              </a:pPr>
              <a:t>08/09/2023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AD6F-BDDD-45B3-B016-D8E9DC05A4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FFD4A-1FF7-4495-BFD2-74658551D7F0}" type="datetimeFigureOut">
              <a:rPr lang="en-US"/>
              <a:pPr>
                <a:defRPr/>
              </a:pPr>
              <a:t>9/8/2023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1509E-9351-4735-AEBC-3A0BAF89B8C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C522A-BE71-4E04-AD40-6770CD4BE5E4}" type="datetimeFigureOut">
              <a:rPr lang="es-ES"/>
              <a:pPr>
                <a:defRPr/>
              </a:pPr>
              <a:t>08/09/2023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8DDF7-3D37-4F35-B4B0-CE2F2413B1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CE9D8-A179-4034-955B-4DDDCE2B5F5D}" type="datetimeFigureOut">
              <a:rPr lang="es-ES"/>
              <a:pPr>
                <a:defRPr/>
              </a:pPr>
              <a:t>08/09/2023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CFEA-892F-4AD4-B341-3C119D0C56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883D9-BF2E-483C-AE46-AB26DF7723A7}" type="datetimeFigureOut">
              <a:rPr lang="es-ES"/>
              <a:pPr>
                <a:defRPr/>
              </a:pPr>
              <a:t>08/09/2023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5EED6-05B6-4ABD-84F1-77F298D3BE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05389-64C9-4E4F-9C37-74831193D413}" type="datetimeFigureOut">
              <a:rPr lang="es-ES"/>
              <a:pPr>
                <a:defRPr/>
              </a:pPr>
              <a:t>08/09/2023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DA9CE-EE60-43AB-936A-39D354D875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783C7-7454-4105-BFFF-C435B4AAC9DD}" type="datetimeFigureOut">
              <a:rPr lang="es-ES"/>
              <a:pPr>
                <a:defRPr/>
              </a:pPr>
              <a:t>08/09/2023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2F07B-EEE9-4CB5-BE30-0154FB5B4E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7A5DE-2F9F-4754-960B-80C5CD0D5FE1}" type="datetimeFigureOut">
              <a:rPr lang="es-ES"/>
              <a:pPr>
                <a:defRPr/>
              </a:pPr>
              <a:t>08/09/2023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D53A0-60BC-44E0-A282-EE47E00B12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s-ES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CA57C9-5FEF-4C5A-861B-340632C5800E}" type="datetimeFigureOut">
              <a:rPr lang="es-ES"/>
              <a:pPr>
                <a:defRPr/>
              </a:pPr>
              <a:t>08/09/2023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1D5B0C-DD1A-46AF-AB58-C52F55A0CA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50913" y="1586919"/>
            <a:ext cx="7593480" cy="4078903"/>
          </a:xfrm>
        </p:spPr>
        <p:txBody>
          <a:bodyPr>
            <a:normAutofit fontScale="90000"/>
          </a:bodyPr>
          <a:lstStyle/>
          <a:p>
            <a:br>
              <a:rPr lang="es-ES" sz="2200" dirty="0">
                <a:latin typeface="Arial" charset="0"/>
                <a:cs typeface="Arial" charset="0"/>
              </a:rPr>
            </a:br>
            <a:r>
              <a:rPr lang="es-ES" sz="2400" dirty="0">
                <a:latin typeface="Arial" charset="0"/>
                <a:cs typeface="Arial" charset="0"/>
              </a:rPr>
              <a:t>El acta de Asamblea publicada corresponde a un formato utilizado por el Clúster de Energía Coahuila, A.C desde que fue constituido hasta la fecha, durante las asambleas generales anuales. No se publican las firmadas en cada asamblea debido a que participan en ellas empresas y organismos privados.</a:t>
            </a:r>
            <a:br>
              <a:rPr lang="es-ES" sz="2200" dirty="0">
                <a:latin typeface="Arial" charset="0"/>
                <a:cs typeface="Arial" charset="0"/>
              </a:rPr>
            </a:br>
            <a:br>
              <a:rPr lang="es-ES" sz="2200" dirty="0">
                <a:latin typeface="Arial" charset="0"/>
                <a:cs typeface="Arial" charset="0"/>
              </a:rPr>
            </a:br>
            <a:br>
              <a:rPr lang="es-ES" sz="2200" dirty="0">
                <a:latin typeface="Arial" charset="0"/>
                <a:cs typeface="Arial" charset="0"/>
              </a:rPr>
            </a:br>
            <a:r>
              <a:rPr lang="es-ES" sz="1800" u="sng" dirty="0">
                <a:latin typeface="Arial" charset="0"/>
                <a:cs typeface="Arial" charset="0"/>
              </a:rPr>
              <a:t>Nombre del Responsable: C.P. </a:t>
            </a:r>
            <a:r>
              <a:rPr lang="es-ES" sz="1800" dirty="0">
                <a:latin typeface="Arial" charset="0"/>
                <a:cs typeface="Arial" charset="0"/>
              </a:rPr>
              <a:t>Jorge Arturo </a:t>
            </a:r>
            <a:r>
              <a:rPr lang="es-ES" sz="1800" dirty="0" err="1">
                <a:latin typeface="Arial" charset="0"/>
                <a:cs typeface="Arial" charset="0"/>
              </a:rPr>
              <a:t>Leyva</a:t>
            </a:r>
            <a:r>
              <a:rPr lang="es-ES" sz="1800" dirty="0">
                <a:latin typeface="Arial" charset="0"/>
                <a:cs typeface="Arial" charset="0"/>
              </a:rPr>
              <a:t>.</a:t>
            </a:r>
            <a:br>
              <a:rPr lang="es-ES" sz="1800" u="sng" dirty="0">
                <a:latin typeface="Arial" charset="0"/>
                <a:cs typeface="Arial" charset="0"/>
              </a:rPr>
            </a:br>
            <a:br>
              <a:rPr lang="es-ES" sz="1800" u="sng" dirty="0">
                <a:latin typeface="Arial" charset="0"/>
                <a:cs typeface="Arial" charset="0"/>
              </a:rPr>
            </a:br>
            <a:r>
              <a:rPr lang="es-ES" sz="1800" u="sng" dirty="0">
                <a:latin typeface="Arial" charset="0"/>
                <a:cs typeface="Arial" charset="0"/>
              </a:rPr>
              <a:t>Fecha de actualización y/o revisión</a:t>
            </a:r>
            <a:r>
              <a:rPr lang="es-ES" sz="1800" u="sng">
                <a:latin typeface="Arial" charset="0"/>
                <a:cs typeface="Arial" charset="0"/>
              </a:rPr>
              <a:t>:  </a:t>
            </a:r>
            <a:r>
              <a:rPr lang="es-ES" sz="1800">
                <a:latin typeface="Arial" charset="0"/>
                <a:cs typeface="Arial" charset="0"/>
              </a:rPr>
              <a:t>septiembre </a:t>
            </a:r>
            <a:r>
              <a:rPr lang="es-ES" sz="1800" dirty="0">
                <a:latin typeface="Arial" charset="0"/>
                <a:cs typeface="Arial" charset="0"/>
              </a:rPr>
              <a:t>2023</a:t>
            </a:r>
            <a:br>
              <a:rPr lang="es-ES" sz="1800" u="sng" dirty="0">
                <a:latin typeface="Arial" charset="0"/>
                <a:cs typeface="Arial" charset="0"/>
              </a:rPr>
            </a:br>
            <a:endParaRPr lang="es-ES" sz="1800" u="sng" dirty="0">
              <a:latin typeface="Arial" charset="0"/>
              <a:cs typeface="Arial" charset="0"/>
            </a:endParaRPr>
          </a:p>
        </p:txBody>
      </p:sp>
      <p:sp>
        <p:nvSpPr>
          <p:cNvPr id="13316" name="CuadroTexto 6"/>
          <p:cNvSpPr txBox="1">
            <a:spLocks noChangeArrowheads="1"/>
          </p:cNvSpPr>
          <p:nvPr/>
        </p:nvSpPr>
        <p:spPr bwMode="auto">
          <a:xfrm>
            <a:off x="2832100" y="781087"/>
            <a:ext cx="347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dirty="0">
                <a:cs typeface="Arial" charset="0"/>
              </a:rPr>
              <a:t>    NOTA</a:t>
            </a:r>
            <a:r>
              <a:rPr lang="es-ES" dirty="0">
                <a:latin typeface="Calibri" pitchFamily="34" charset="0"/>
              </a:rPr>
              <a:t> </a:t>
            </a:r>
            <a:r>
              <a:rPr lang="es-ES" sz="2400" dirty="0">
                <a:cs typeface="Arial" charset="0"/>
              </a:rPr>
              <a:t>INFORMATIVA</a:t>
            </a:r>
          </a:p>
        </p:txBody>
      </p:sp>
      <p:pic>
        <p:nvPicPr>
          <p:cNvPr id="3" name="Imagen 2" descr="logo-energi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73" y="229028"/>
            <a:ext cx="1150280" cy="1516101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85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 El acta de Asamblea publicada corresponde a un formato utilizado por el Clúster de Energía Coahuila, A.C desde que fue constituido hasta la fecha, durante las asambleas generales anuales. No se publican las firmadas en cada asamblea debido a que participan en ellas empresas y organismos privados.   Nombre del Responsable: C.P. Jorge Arturo Leyva.  Fecha de actualización y/o revisión:  septiembre 2023 </vt:lpstr>
    </vt:vector>
  </TitlesOfParts>
  <Company>Clúster de Energía Coahuila, A.C.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los años 2014, 2015, y transcurso del 2016 el Clúster de Energía Coahuila, A.C. No ha entregado ningún tipo de recursos públicos cualquiera que sea su Destino.  Nombre del Responsable: Alejandra Guajardo Alvarado Dirección Administrativa  Fecha de</dc:title>
  <dc:creator>Miguel Delgado</dc:creator>
  <dc:description>Nota informativa</dc:description>
  <cp:lastModifiedBy>Ciudadania por Coahuila Centro</cp:lastModifiedBy>
  <cp:revision>40</cp:revision>
  <dcterms:created xsi:type="dcterms:W3CDTF">2016-04-09T00:25:51Z</dcterms:created>
  <dcterms:modified xsi:type="dcterms:W3CDTF">2023-09-08T16:54:16Z</dcterms:modified>
</cp:coreProperties>
</file>