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08/09/2023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08/09/2023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08/09/2023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08/09/2023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08/09/2023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id="{BC3040F8-9DD2-4864-9BBC-68561DDADE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9" y="13984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CC2E1C7-8DE8-4A7A-8DBE-C98BD6337882}"/>
              </a:ext>
            </a:extLst>
          </p:cNvPr>
          <p:cNvSpPr txBox="1"/>
          <p:nvPr/>
        </p:nvSpPr>
        <p:spPr>
          <a:xfrm>
            <a:off x="1582615" y="6105328"/>
            <a:ext cx="5978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</a:t>
            </a:r>
            <a:r>
              <a:rPr lang="es-MX" sz="1600" i="1"/>
              <a:t>: septiembre </a:t>
            </a:r>
            <a:r>
              <a:rPr lang="es-MX" sz="1600" i="1" dirty="0"/>
              <a:t>de 2023</a:t>
            </a:r>
          </a:p>
          <a:p>
            <a:pPr algn="ctr"/>
            <a:r>
              <a:rPr lang="es-MX" sz="1600" i="1" dirty="0"/>
              <a:t>Nombre del responsable: C.P. Mario Obregón </a:t>
            </a:r>
            <a:r>
              <a:rPr lang="es-MX" sz="1600" i="1" dirty="0" err="1"/>
              <a:t>Donjuan</a:t>
            </a:r>
            <a:endParaRPr lang="es-MX" sz="1600" i="1" dirty="0"/>
          </a:p>
        </p:txBody>
      </p:sp>
      <p:pic>
        <p:nvPicPr>
          <p:cNvPr id="1073" name="Picture 49">
            <a:extLst>
              <a:ext uri="{FF2B5EF4-FFF2-40B4-BE49-F238E27FC236}">
                <a16:creationId xmlns:a16="http://schemas.microsoft.com/office/drawing/2014/main" id="{51EBB492-B2E1-5397-27D8-3C7F04FA3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600" y="1092200"/>
            <a:ext cx="6781800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Ciudadania por Coahuila Centro</cp:lastModifiedBy>
  <cp:revision>96</cp:revision>
  <dcterms:created xsi:type="dcterms:W3CDTF">2018-01-17T18:58:39Z</dcterms:created>
  <dcterms:modified xsi:type="dcterms:W3CDTF">2023-09-08T16:55:37Z</dcterms:modified>
</cp:coreProperties>
</file>