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04/08/2023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04/08/2023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04/08/2023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04/08/2023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04/08/2023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04/08/2023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pPr/>
              <a:t>04/08/2023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008185" y="1928881"/>
            <a:ext cx="7533248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julio del 2023, el Clúster de Energía Coahuila, A.C. no recibió solicitudes de información pública.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52" y="227501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BD60B262-D5DE-4B44-A1E1-62F6F93D7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753" y="5392851"/>
            <a:ext cx="5444232" cy="773487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Nombre del responsable: Jorge Arturo </a:t>
            </a:r>
            <a:r>
              <a:rPr lang="es-ES" sz="1800" dirty="0" err="1">
                <a:solidFill>
                  <a:schemeClr val="tx1"/>
                </a:solidFill>
                <a:latin typeface="Arial Nova" panose="020B0504020202020204" pitchFamily="34" charset="0"/>
              </a:rPr>
              <a:t>Leyva</a:t>
            </a:r>
            <a:endParaRPr lang="es-ES" sz="1800" dirty="0">
              <a:solidFill>
                <a:schemeClr val="tx1"/>
              </a:solidFill>
              <a:latin typeface="Arial Nova" panose="020B0504020202020204" pitchFamily="34" charset="0"/>
            </a:endParaRPr>
          </a:p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Fecha de actualización y/o revisión</a:t>
            </a:r>
            <a:r>
              <a:rPr lang="es-ES" sz="1800">
                <a:solidFill>
                  <a:schemeClr val="tx1"/>
                </a:solidFill>
                <a:latin typeface="Arial Nova" panose="020B0504020202020204" pitchFamily="34" charset="0"/>
              </a:rPr>
              <a:t>: agosto </a:t>
            </a:r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de 2023.</a:t>
            </a:r>
          </a:p>
        </p:txBody>
      </p:sp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Nova</vt:lpstr>
      <vt:lpstr>Calibri</vt:lpstr>
      <vt:lpstr>Tema de Office</vt:lpstr>
      <vt:lpstr>Durante el periodo comprendido entre el 1 y el 31 de julio del 2023, el Clúster de Energía Coahuila, A.C. no recibió solicitudes de información pública.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creator>Miguel Delgado</dc:creator>
  <cp:lastModifiedBy>Ciudadania Coahuila</cp:lastModifiedBy>
  <cp:revision>46</cp:revision>
  <dcterms:created xsi:type="dcterms:W3CDTF">2015-06-01T15:07:48Z</dcterms:created>
  <dcterms:modified xsi:type="dcterms:W3CDTF">2023-08-04T17:21:20Z</dcterms:modified>
</cp:coreProperties>
</file>