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19/07/2023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19/07/2023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19/07/2023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19/07/2023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19/07/2023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19/07/2023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19/07/2023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19/07/2023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19/07/2023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19/07/2023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19/07/2023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pPr/>
              <a:t>19/07/2023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1008185" y="1928881"/>
            <a:ext cx="7533248" cy="333947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31 de enero del 2023, el Clúster de Energía Coahuila, A.C. recibió tres solicitudes de información pública, las cuales fueron desechadas por </a:t>
            </a:r>
            <a:r>
              <a:rPr lang="es-ES" sz="3200"/>
              <a:t>ser improcedentes.</a:t>
            </a:r>
            <a:endParaRPr lang="es-ES" sz="3200" dirty="0"/>
          </a:p>
        </p:txBody>
      </p:sp>
      <p:pic>
        <p:nvPicPr>
          <p:cNvPr id="1026" name="Imagen 1" descr="cid:image001.png@01D19B07.854D5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52" y="227501"/>
            <a:ext cx="1795902" cy="192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ítulo 2">
            <a:extLst>
              <a:ext uri="{FF2B5EF4-FFF2-40B4-BE49-F238E27FC236}">
                <a16:creationId xmlns:a16="http://schemas.microsoft.com/office/drawing/2014/main" id="{BD60B262-D5DE-4B44-A1E1-62F6F93D79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4753" y="5392851"/>
            <a:ext cx="5444232" cy="773487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s-ES" sz="1800" dirty="0">
                <a:solidFill>
                  <a:schemeClr val="tx1"/>
                </a:solidFill>
                <a:latin typeface="Arial Nova" panose="020B0504020202020204" pitchFamily="34" charset="0"/>
              </a:rPr>
              <a:t>Nombre del responsable: Jorge Arturo </a:t>
            </a:r>
            <a:r>
              <a:rPr lang="es-ES" sz="1800" dirty="0" err="1">
                <a:solidFill>
                  <a:schemeClr val="tx1"/>
                </a:solidFill>
                <a:latin typeface="Arial Nova" panose="020B0504020202020204" pitchFamily="34" charset="0"/>
              </a:rPr>
              <a:t>Leyva</a:t>
            </a:r>
            <a:endParaRPr lang="es-ES" sz="1800" dirty="0">
              <a:solidFill>
                <a:schemeClr val="tx1"/>
              </a:solidFill>
              <a:latin typeface="Arial Nova" panose="020B0504020202020204" pitchFamily="34" charset="0"/>
            </a:endParaRPr>
          </a:p>
          <a:p>
            <a:r>
              <a:rPr lang="es-ES" sz="1800" dirty="0">
                <a:solidFill>
                  <a:schemeClr val="tx1"/>
                </a:solidFill>
                <a:latin typeface="Arial Nova" panose="020B0504020202020204" pitchFamily="34" charset="0"/>
              </a:rPr>
              <a:t>Fecha de actualización y/o revisión</a:t>
            </a:r>
            <a:r>
              <a:rPr lang="es-ES" sz="1800">
                <a:solidFill>
                  <a:schemeClr val="tx1"/>
                </a:solidFill>
                <a:latin typeface="Arial Nova" panose="020B0504020202020204" pitchFamily="34" charset="0"/>
              </a:rPr>
              <a:t>: junio </a:t>
            </a:r>
            <a:r>
              <a:rPr lang="es-ES" sz="1800" dirty="0">
                <a:solidFill>
                  <a:schemeClr val="tx1"/>
                </a:solidFill>
                <a:latin typeface="Arial Nova" panose="020B0504020202020204" pitchFamily="34" charset="0"/>
              </a:rPr>
              <a:t>de 2023.</a:t>
            </a:r>
          </a:p>
        </p:txBody>
      </p:sp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Words>59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Arial Nova</vt:lpstr>
      <vt:lpstr>Calibri</vt:lpstr>
      <vt:lpstr>Tema de Office</vt:lpstr>
      <vt:lpstr>Durante el periodo comprendido entre el 1 y el 31 de enero del 2023, el Clúster de Energía Coahuila, A.C. recibió tres solicitudes de información pública, las cuales fueron desechadas por ser improcedentes.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creator>Miguel Delgado</dc:creator>
  <cp:lastModifiedBy>Ciudadania por Coahuila</cp:lastModifiedBy>
  <cp:revision>45</cp:revision>
  <dcterms:created xsi:type="dcterms:W3CDTF">2015-06-01T15:07:48Z</dcterms:created>
  <dcterms:modified xsi:type="dcterms:W3CDTF">2023-07-19T18:54:54Z</dcterms:modified>
</cp:coreProperties>
</file>