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19/07/2023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19/07/2023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19/07/2023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19/07/2023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19/07/2023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19/07/2023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19/07/2023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19/07/2023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19/07/2023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19/07/2023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19/07/2023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19/07/2023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636181"/>
              </p:ext>
            </p:extLst>
          </p:nvPr>
        </p:nvGraphicFramePr>
        <p:xfrm>
          <a:off x="1252538" y="1096963"/>
          <a:ext cx="6786562" cy="500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314704" imgH="2457294" progId="Excel.Sheet.8">
                  <p:embed/>
                </p:oleObj>
              </mc:Choice>
              <mc:Fallback>
                <p:oleObj name="Worksheet" r:id="rId2" imgW="4314704" imgH="245729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52538" y="1096963"/>
                        <a:ext cx="6786562" cy="500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:a16="http://schemas.microsoft.com/office/drawing/2014/main" id="{BC3040F8-9DD2-4864-9BBC-68561DDADE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29" y="139841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CC2E1C7-8DE8-4A7A-8DBE-C98BD6337882}"/>
              </a:ext>
            </a:extLst>
          </p:cNvPr>
          <p:cNvSpPr txBox="1"/>
          <p:nvPr/>
        </p:nvSpPr>
        <p:spPr>
          <a:xfrm>
            <a:off x="1582615" y="6105328"/>
            <a:ext cx="5978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i="1" dirty="0"/>
              <a:t>Fecha de actualización y/o revisión: Junio de 2023</a:t>
            </a:r>
          </a:p>
          <a:p>
            <a:pPr algn="ctr"/>
            <a:r>
              <a:rPr lang="es-MX" sz="1600" i="1" dirty="0"/>
              <a:t>Nombre del responsable: C.P. Mario Obregón </a:t>
            </a:r>
            <a:r>
              <a:rPr lang="es-MX" sz="1600" i="1" dirty="0" err="1"/>
              <a:t>Donjuan</a:t>
            </a:r>
            <a:endParaRPr lang="es-MX" sz="1600" i="1" dirty="0"/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Ciudadania por Coahuila</cp:lastModifiedBy>
  <cp:revision>89</cp:revision>
  <dcterms:created xsi:type="dcterms:W3CDTF">2018-01-17T18:58:39Z</dcterms:created>
  <dcterms:modified xsi:type="dcterms:W3CDTF">2023-07-19T18:56:38Z</dcterms:modified>
</cp:coreProperties>
</file>