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04/04/2023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032997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3" imgW="4314704" imgH="2457294" progId="Excel.Sheet.8">
                  <p:embed/>
                </p:oleObj>
              </mc:Choice>
              <mc:Fallback>
                <p:oleObj name="Worksheet" r:id="rId3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=""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</a:t>
            </a:r>
            <a:r>
              <a:rPr lang="es-MX" sz="1600" i="1" dirty="0" smtClean="0"/>
              <a:t>Marzo </a:t>
            </a:r>
            <a:r>
              <a:rPr lang="es-MX" sz="1600" i="1" dirty="0" smtClean="0"/>
              <a:t>de 2023</a:t>
            </a:r>
            <a:endParaRPr lang="es-MX" sz="1600" i="1" dirty="0"/>
          </a:p>
          <a:p>
            <a:pPr algn="ctr"/>
            <a:r>
              <a:rPr lang="es-MX" sz="1600" i="1" dirty="0"/>
              <a:t>Nombre del responsable: C.P. </a:t>
            </a:r>
            <a:r>
              <a:rPr lang="es-MX" sz="1600" i="1" dirty="0" smtClean="0"/>
              <a:t>Mario </a:t>
            </a:r>
            <a:r>
              <a:rPr lang="es-MX" sz="1600" i="1" dirty="0" smtClean="0"/>
              <a:t>Obregón </a:t>
            </a:r>
            <a:r>
              <a:rPr lang="es-MX" sz="1600" i="1" dirty="0" err="1" smtClean="0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Microsoft Excel 97-2003 Worksheet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83</cp:revision>
  <dcterms:created xsi:type="dcterms:W3CDTF">2018-01-17T18:58:39Z</dcterms:created>
  <dcterms:modified xsi:type="dcterms:W3CDTF">2023-04-04T19:08:15Z</dcterms:modified>
</cp:coreProperties>
</file>