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18375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Enero 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err="1" smtClean="0"/>
              <a:t>Obregon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78</cp:revision>
  <dcterms:created xsi:type="dcterms:W3CDTF">2018-01-17T18:58:39Z</dcterms:created>
  <dcterms:modified xsi:type="dcterms:W3CDTF">2023-02-16T17:29:12Z</dcterms:modified>
</cp:coreProperties>
</file>