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pPr/>
              <a:t>04/01/2023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008185" y="1928881"/>
            <a:ext cx="7533248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</a:t>
            </a:r>
            <a:r>
              <a:rPr lang="es-ES" sz="3200" dirty="0" smtClean="0"/>
              <a:t>31 </a:t>
            </a:r>
            <a:r>
              <a:rPr lang="es-ES" sz="3200" dirty="0"/>
              <a:t>de </a:t>
            </a:r>
            <a:r>
              <a:rPr lang="es-ES" sz="3200" dirty="0" smtClean="0"/>
              <a:t>diciembre del </a:t>
            </a:r>
            <a:r>
              <a:rPr lang="es-ES" sz="3200" dirty="0" smtClean="0"/>
              <a:t>2022, </a:t>
            </a:r>
            <a:r>
              <a:rPr lang="es-ES" sz="3200" dirty="0"/>
              <a:t>el Clúster de Energía Coahuila, A.C. no recibió solicitudes de información pública.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9152" y="227501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ubtítulo 2">
            <a:extLst>
              <a:ext uri="{FF2B5EF4-FFF2-40B4-BE49-F238E27FC236}">
                <a16:creationId xmlns:a16="http://schemas.microsoft.com/office/drawing/2014/main" xmlns="" id="{BD60B262-D5DE-4B44-A1E1-62F6F93D79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753" y="5392851"/>
            <a:ext cx="5444232" cy="773487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Nombre del responsable: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Jorge Arturo </a:t>
            </a:r>
            <a:r>
              <a:rPr lang="es-ES" sz="1800" dirty="0" err="1" smtClean="0">
                <a:solidFill>
                  <a:schemeClr val="tx1"/>
                </a:solidFill>
                <a:latin typeface="Arial Nova" panose="020B0504020202020204" pitchFamily="34" charset="0"/>
              </a:rPr>
              <a:t>Leyva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Fecha de actualización y/o revisión</a:t>
            </a:r>
            <a:r>
              <a:rPr lang="es-ES" sz="1800">
                <a:solidFill>
                  <a:schemeClr val="tx1"/>
                </a:solidFill>
                <a:latin typeface="Arial Nova" panose="020B0504020202020204" pitchFamily="34" charset="0"/>
              </a:rPr>
              <a:t>: </a:t>
            </a:r>
            <a:r>
              <a:rPr lang="es-ES" sz="1800" smtClean="0">
                <a:solidFill>
                  <a:schemeClr val="tx1"/>
                </a:solidFill>
                <a:latin typeface="Arial Nova" panose="020B0504020202020204" pitchFamily="34" charset="0"/>
              </a:rPr>
              <a:t>diciembre </a:t>
            </a:r>
            <a:r>
              <a:rPr lang="es-ES" sz="1800" dirty="0">
                <a:solidFill>
                  <a:schemeClr val="tx1"/>
                </a:solidFill>
                <a:latin typeface="Arial Nova" panose="020B0504020202020204" pitchFamily="34" charset="0"/>
              </a:rPr>
              <a:t>de </a:t>
            </a:r>
            <a:r>
              <a:rPr lang="es-ES" sz="1800" dirty="0" smtClean="0">
                <a:solidFill>
                  <a:schemeClr val="tx1"/>
                </a:solidFill>
                <a:latin typeface="Arial Nova" panose="020B0504020202020204" pitchFamily="34" charset="0"/>
              </a:rPr>
              <a:t>2022.</a:t>
            </a:r>
            <a:endParaRPr lang="es-ES" sz="1800" dirty="0">
              <a:solidFill>
                <a:schemeClr val="tx1"/>
              </a:solidFill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47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Durante el periodo comprendido entre el 1 y el 31 de diciembre del 2022, el Clúster de Energía Coahuila, A.C. no recibió solicitudes de información pública.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creator>Miguel Delgado</dc:creator>
  <cp:lastModifiedBy>Clúster 3</cp:lastModifiedBy>
  <cp:revision>40</cp:revision>
  <dcterms:created xsi:type="dcterms:W3CDTF">2015-06-01T15:07:48Z</dcterms:created>
  <dcterms:modified xsi:type="dcterms:W3CDTF">2023-01-04T16:46:56Z</dcterms:modified>
</cp:coreProperties>
</file>