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699684"/>
              </p:ext>
            </p:extLst>
          </p:nvPr>
        </p:nvGraphicFramePr>
        <p:xfrm>
          <a:off x="1252811" y="1096766"/>
          <a:ext cx="6786563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811" y="1096766"/>
                        <a:ext cx="6786563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xmlns="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Octubre </a:t>
            </a:r>
            <a:r>
              <a:rPr lang="es-MX" sz="1600" i="1" dirty="0" smtClean="0"/>
              <a:t>de 2022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67</cp:revision>
  <dcterms:created xsi:type="dcterms:W3CDTF">2018-01-17T18:58:39Z</dcterms:created>
  <dcterms:modified xsi:type="dcterms:W3CDTF">2022-11-09T18:50:17Z</dcterms:modified>
</cp:coreProperties>
</file>