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914128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Diciembre de </a:t>
            </a:r>
            <a:r>
              <a:rPr lang="es-MX" sz="1600" i="1" dirty="0" smtClean="0"/>
              <a:t>2022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74</cp:revision>
  <dcterms:created xsi:type="dcterms:W3CDTF">2018-01-17T18:58:39Z</dcterms:created>
  <dcterms:modified xsi:type="dcterms:W3CDTF">2023-01-04T21:24:27Z</dcterms:modified>
</cp:coreProperties>
</file>