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9" r:id="rId3"/>
    <p:sldId id="699" r:id="rId4"/>
    <p:sldId id="670" r:id="rId5"/>
    <p:sldId id="669" r:id="rId6"/>
    <p:sldId id="671" r:id="rId7"/>
    <p:sldId id="287" r:id="rId8"/>
    <p:sldId id="288" r:id="rId9"/>
    <p:sldId id="677" r:id="rId10"/>
    <p:sldId id="678" r:id="rId11"/>
    <p:sldId id="679" r:id="rId12"/>
    <p:sldId id="680" r:id="rId13"/>
    <p:sldId id="681" r:id="rId14"/>
    <p:sldId id="683" r:id="rId15"/>
    <p:sldId id="684" r:id="rId16"/>
    <p:sldId id="685" r:id="rId17"/>
    <p:sldId id="687" r:id="rId18"/>
    <p:sldId id="276" r:id="rId19"/>
    <p:sldId id="688" r:id="rId20"/>
    <p:sldId id="689" r:id="rId21"/>
    <p:sldId id="267" r:id="rId22"/>
    <p:sldId id="269" r:id="rId23"/>
    <p:sldId id="270" r:id="rId24"/>
    <p:sldId id="271" r:id="rId25"/>
    <p:sldId id="268" r:id="rId26"/>
    <p:sldId id="277" r:id="rId27"/>
    <p:sldId id="261" r:id="rId28"/>
    <p:sldId id="262" r:id="rId29"/>
    <p:sldId id="264" r:id="rId30"/>
    <p:sldId id="263" r:id="rId31"/>
    <p:sldId id="265" r:id="rId32"/>
    <p:sldId id="266" r:id="rId33"/>
    <p:sldId id="690" r:id="rId34"/>
    <p:sldId id="691" r:id="rId35"/>
    <p:sldId id="278" r:id="rId36"/>
    <p:sldId id="272" r:id="rId37"/>
    <p:sldId id="279" r:id="rId38"/>
    <p:sldId id="273" r:id="rId39"/>
    <p:sldId id="696" r:id="rId40"/>
    <p:sldId id="695" r:id="rId41"/>
    <p:sldId id="501" r:id="rId42"/>
    <p:sldId id="525" r:id="rId43"/>
    <p:sldId id="697" r:id="rId44"/>
    <p:sldId id="664" r:id="rId45"/>
    <p:sldId id="667" r:id="rId46"/>
    <p:sldId id="666" r:id="rId47"/>
    <p:sldId id="668" r:id="rId48"/>
    <p:sldId id="698" r:id="rId4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300"/>
    <a:srgbClr val="58C7C3"/>
    <a:srgbClr val="D9A301"/>
    <a:srgbClr val="2B605E"/>
    <a:srgbClr val="E3C100"/>
    <a:srgbClr val="3C8583"/>
    <a:srgbClr val="E4007D"/>
    <a:srgbClr val="E7CE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37" autoAdjust="0"/>
    <p:restoredTop sz="92181"/>
  </p:normalViewPr>
  <p:slideViewPr>
    <p:cSldViewPr snapToGrid="0">
      <p:cViewPr varScale="1">
        <p:scale>
          <a:sx n="117" d="100"/>
          <a:sy n="117" d="100"/>
        </p:scale>
        <p:origin x="45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75A5B7-D0D7-4095-8CA7-0B9893C9B3A0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2F26582A-79C8-4361-97B9-E5D075278B94}">
      <dgm:prSet phldrT="[Texto]" custT="1"/>
      <dgm:spPr/>
      <dgm:t>
        <a:bodyPr/>
        <a:lstStyle/>
        <a:p>
          <a:r>
            <a:rPr lang="es-ES" sz="2800" b="1" dirty="0"/>
            <a:t>USAID</a:t>
          </a:r>
          <a:endParaRPr lang="es-MX" sz="3200" b="1" dirty="0"/>
        </a:p>
      </dgm:t>
    </dgm:pt>
    <dgm:pt modelId="{879D9DC3-C25E-4D40-87A1-0818BA0C064A}" type="parTrans" cxnId="{609F5736-EE4B-48BC-881B-9FF7FF3CB57D}">
      <dgm:prSet/>
      <dgm:spPr/>
      <dgm:t>
        <a:bodyPr/>
        <a:lstStyle/>
        <a:p>
          <a:endParaRPr lang="es-MX"/>
        </a:p>
      </dgm:t>
    </dgm:pt>
    <dgm:pt modelId="{13E5D84C-61E4-41B6-AB16-D61AA061B8D3}" type="sibTrans" cxnId="{609F5736-EE4B-48BC-881B-9FF7FF3CB57D}">
      <dgm:prSet/>
      <dgm:spPr/>
      <dgm:t>
        <a:bodyPr/>
        <a:lstStyle/>
        <a:p>
          <a:endParaRPr lang="es-MX"/>
        </a:p>
      </dgm:t>
    </dgm:pt>
    <dgm:pt modelId="{FFC67D8F-FE4E-4110-885D-1B48554F7E09}">
      <dgm:prSet phldrT="[Texto]" custT="1"/>
      <dgm:spPr/>
      <dgm:t>
        <a:bodyPr/>
        <a:lstStyle/>
        <a:p>
          <a:r>
            <a:rPr lang="es-ES" sz="2400" b="1" dirty="0"/>
            <a:t>SESNA</a:t>
          </a:r>
          <a:endParaRPr lang="es-MX" sz="2400" b="1" dirty="0"/>
        </a:p>
      </dgm:t>
    </dgm:pt>
    <dgm:pt modelId="{16D04AB2-2B21-4B1B-8D2F-E8F8C77261CA}" type="parTrans" cxnId="{7E98F415-F93D-4298-AF0E-6E1E3F214E4D}">
      <dgm:prSet/>
      <dgm:spPr/>
      <dgm:t>
        <a:bodyPr/>
        <a:lstStyle/>
        <a:p>
          <a:endParaRPr lang="es-MX"/>
        </a:p>
      </dgm:t>
    </dgm:pt>
    <dgm:pt modelId="{B6E1D3BA-855C-4FA5-8D39-FED900B80B76}" type="sibTrans" cxnId="{7E98F415-F93D-4298-AF0E-6E1E3F214E4D}">
      <dgm:prSet/>
      <dgm:spPr/>
      <dgm:t>
        <a:bodyPr/>
        <a:lstStyle/>
        <a:p>
          <a:endParaRPr lang="es-MX"/>
        </a:p>
      </dgm:t>
    </dgm:pt>
    <dgm:pt modelId="{C3B645F1-D39A-4A58-9988-C985EB3F4329}">
      <dgm:prSet phldrT="[Texto]" custT="1"/>
      <dgm:spPr/>
      <dgm:t>
        <a:bodyPr/>
        <a:lstStyle/>
        <a:p>
          <a:r>
            <a:rPr lang="es-ES" sz="2400" b="1" dirty="0"/>
            <a:t>PNUD</a:t>
          </a:r>
          <a:endParaRPr lang="es-MX" sz="2400" b="1" dirty="0"/>
        </a:p>
      </dgm:t>
    </dgm:pt>
    <dgm:pt modelId="{3E6EAE34-35D7-4938-BA1D-60F73ABC8066}" type="parTrans" cxnId="{60482BD2-C9E8-43A0-BD2C-774DD8D27F66}">
      <dgm:prSet/>
      <dgm:spPr/>
      <dgm:t>
        <a:bodyPr/>
        <a:lstStyle/>
        <a:p>
          <a:endParaRPr lang="es-MX"/>
        </a:p>
      </dgm:t>
    </dgm:pt>
    <dgm:pt modelId="{EC7AA414-C5CC-46CE-9252-AAE94D99896F}" type="sibTrans" cxnId="{60482BD2-C9E8-43A0-BD2C-774DD8D27F66}">
      <dgm:prSet/>
      <dgm:spPr/>
      <dgm:t>
        <a:bodyPr/>
        <a:lstStyle/>
        <a:p>
          <a:endParaRPr lang="es-MX"/>
        </a:p>
      </dgm:t>
    </dgm:pt>
    <dgm:pt modelId="{F1D2DC6A-4B29-4B79-BC92-CA9B5CB450FE}">
      <dgm:prSet/>
      <dgm:spPr/>
      <dgm:t>
        <a:bodyPr/>
        <a:lstStyle/>
        <a:p>
          <a:r>
            <a:rPr lang="es-ES" b="1" dirty="0"/>
            <a:t>GOBIERNOS LOCALES</a:t>
          </a:r>
          <a:endParaRPr lang="es-MX" b="1" dirty="0"/>
        </a:p>
      </dgm:t>
    </dgm:pt>
    <dgm:pt modelId="{8816CBC7-FAA5-4AAE-8AB6-9004A70A1514}" type="parTrans" cxnId="{449AB6E0-BF13-4FAD-B59F-03891C04C22D}">
      <dgm:prSet/>
      <dgm:spPr/>
      <dgm:t>
        <a:bodyPr/>
        <a:lstStyle/>
        <a:p>
          <a:endParaRPr lang="es-MX"/>
        </a:p>
      </dgm:t>
    </dgm:pt>
    <dgm:pt modelId="{3B45E119-3083-459F-9126-518B3989DC14}" type="sibTrans" cxnId="{449AB6E0-BF13-4FAD-B59F-03891C04C22D}">
      <dgm:prSet/>
      <dgm:spPr/>
      <dgm:t>
        <a:bodyPr/>
        <a:lstStyle/>
        <a:p>
          <a:endParaRPr lang="es-MX"/>
        </a:p>
      </dgm:t>
    </dgm:pt>
    <dgm:pt modelId="{E42179A4-12ED-429C-ADF6-1F22C4A0E959}" type="pres">
      <dgm:prSet presAssocID="{B775A5B7-D0D7-4095-8CA7-0B9893C9B3A0}" presName="compositeShape" presStyleCnt="0">
        <dgm:presLayoutVars>
          <dgm:chMax val="7"/>
          <dgm:dir/>
          <dgm:resizeHandles val="exact"/>
        </dgm:presLayoutVars>
      </dgm:prSet>
      <dgm:spPr/>
    </dgm:pt>
    <dgm:pt modelId="{7609C243-053D-44F5-B750-61CEF57081D0}" type="pres">
      <dgm:prSet presAssocID="{2F26582A-79C8-4361-97B9-E5D075278B94}" presName="circ1" presStyleLbl="vennNode1" presStyleIdx="0" presStyleCnt="4"/>
      <dgm:spPr/>
    </dgm:pt>
    <dgm:pt modelId="{EF4681B0-3359-4422-BEB0-B514A2AF4C19}" type="pres">
      <dgm:prSet presAssocID="{2F26582A-79C8-4361-97B9-E5D075278B9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F876FDE-1B72-451A-81BE-25C1385D68CA}" type="pres">
      <dgm:prSet presAssocID="{FFC67D8F-FE4E-4110-885D-1B48554F7E09}" presName="circ2" presStyleLbl="vennNode1" presStyleIdx="1" presStyleCnt="4" custScaleX="109346"/>
      <dgm:spPr/>
    </dgm:pt>
    <dgm:pt modelId="{CB9B3B39-27D2-4B2A-8422-88218D3DF485}" type="pres">
      <dgm:prSet presAssocID="{FFC67D8F-FE4E-4110-885D-1B48554F7E0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30D64A3-C976-419E-B30D-2BBDA1D405C3}" type="pres">
      <dgm:prSet presAssocID="{F1D2DC6A-4B29-4B79-BC92-CA9B5CB450FE}" presName="circ3" presStyleLbl="vennNode1" presStyleIdx="2" presStyleCnt="4"/>
      <dgm:spPr/>
    </dgm:pt>
    <dgm:pt modelId="{D10ABEE5-C218-4B29-AD71-FB6298A257FF}" type="pres">
      <dgm:prSet presAssocID="{F1D2DC6A-4B29-4B79-BC92-CA9B5CB450F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38BACB8-E59A-4DA9-9BEE-78119E6607F3}" type="pres">
      <dgm:prSet presAssocID="{C3B645F1-D39A-4A58-9988-C985EB3F4329}" presName="circ4" presStyleLbl="vennNode1" presStyleIdx="3" presStyleCnt="4"/>
      <dgm:spPr/>
    </dgm:pt>
    <dgm:pt modelId="{35AA3BFD-CCFB-4127-BAF6-4770D981486F}" type="pres">
      <dgm:prSet presAssocID="{C3B645F1-D39A-4A58-9988-C985EB3F4329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E98F415-F93D-4298-AF0E-6E1E3F214E4D}" srcId="{B775A5B7-D0D7-4095-8CA7-0B9893C9B3A0}" destId="{FFC67D8F-FE4E-4110-885D-1B48554F7E09}" srcOrd="1" destOrd="0" parTransId="{16D04AB2-2B21-4B1B-8D2F-E8F8C77261CA}" sibTransId="{B6E1D3BA-855C-4FA5-8D39-FED900B80B76}"/>
    <dgm:cxn modelId="{652C3934-4790-473C-AFFC-9DCCD9CD730E}" type="presOf" srcId="{C3B645F1-D39A-4A58-9988-C985EB3F4329}" destId="{35AA3BFD-CCFB-4127-BAF6-4770D981486F}" srcOrd="1" destOrd="0" presId="urn:microsoft.com/office/officeart/2005/8/layout/venn1"/>
    <dgm:cxn modelId="{609F5736-EE4B-48BC-881B-9FF7FF3CB57D}" srcId="{B775A5B7-D0D7-4095-8CA7-0B9893C9B3A0}" destId="{2F26582A-79C8-4361-97B9-E5D075278B94}" srcOrd="0" destOrd="0" parTransId="{879D9DC3-C25E-4D40-87A1-0818BA0C064A}" sibTransId="{13E5D84C-61E4-41B6-AB16-D61AA061B8D3}"/>
    <dgm:cxn modelId="{A24DB937-0554-4A6D-8884-56B09D70BDED}" type="presOf" srcId="{2F26582A-79C8-4361-97B9-E5D075278B94}" destId="{7609C243-053D-44F5-B750-61CEF57081D0}" srcOrd="0" destOrd="0" presId="urn:microsoft.com/office/officeart/2005/8/layout/venn1"/>
    <dgm:cxn modelId="{81C46C3C-E904-401A-BB89-9A4B568A2E7B}" type="presOf" srcId="{FFC67D8F-FE4E-4110-885D-1B48554F7E09}" destId="{CB9B3B39-27D2-4B2A-8422-88218D3DF485}" srcOrd="1" destOrd="0" presId="urn:microsoft.com/office/officeart/2005/8/layout/venn1"/>
    <dgm:cxn modelId="{B52F8B66-4DB5-4129-8C33-7AA303203B9A}" type="presOf" srcId="{C3B645F1-D39A-4A58-9988-C985EB3F4329}" destId="{D38BACB8-E59A-4DA9-9BEE-78119E6607F3}" srcOrd="0" destOrd="0" presId="urn:microsoft.com/office/officeart/2005/8/layout/venn1"/>
    <dgm:cxn modelId="{C7491775-6F54-4329-9472-AFAD03D612DB}" type="presOf" srcId="{FFC67D8F-FE4E-4110-885D-1B48554F7E09}" destId="{1F876FDE-1B72-451A-81BE-25C1385D68CA}" srcOrd="0" destOrd="0" presId="urn:microsoft.com/office/officeart/2005/8/layout/venn1"/>
    <dgm:cxn modelId="{8922089A-F0AF-4583-BE7A-B16EDFC93646}" type="presOf" srcId="{F1D2DC6A-4B29-4B79-BC92-CA9B5CB450FE}" destId="{730D64A3-C976-419E-B30D-2BBDA1D405C3}" srcOrd="0" destOrd="0" presId="urn:microsoft.com/office/officeart/2005/8/layout/venn1"/>
    <dgm:cxn modelId="{D2F706A0-0EA4-4950-A7D9-3AC9E0615F61}" type="presOf" srcId="{F1D2DC6A-4B29-4B79-BC92-CA9B5CB450FE}" destId="{D10ABEE5-C218-4B29-AD71-FB6298A257FF}" srcOrd="1" destOrd="0" presId="urn:microsoft.com/office/officeart/2005/8/layout/venn1"/>
    <dgm:cxn modelId="{FA0E4FC9-6471-4299-90B0-D1292082B13A}" type="presOf" srcId="{2F26582A-79C8-4361-97B9-E5D075278B94}" destId="{EF4681B0-3359-4422-BEB0-B514A2AF4C19}" srcOrd="1" destOrd="0" presId="urn:microsoft.com/office/officeart/2005/8/layout/venn1"/>
    <dgm:cxn modelId="{60482BD2-C9E8-43A0-BD2C-774DD8D27F66}" srcId="{B775A5B7-D0D7-4095-8CA7-0B9893C9B3A0}" destId="{C3B645F1-D39A-4A58-9988-C985EB3F4329}" srcOrd="3" destOrd="0" parTransId="{3E6EAE34-35D7-4938-BA1D-60F73ABC8066}" sibTransId="{EC7AA414-C5CC-46CE-9252-AAE94D99896F}"/>
    <dgm:cxn modelId="{EC477BDD-1129-46D4-8B12-FDBD32602DAD}" type="presOf" srcId="{B775A5B7-D0D7-4095-8CA7-0B9893C9B3A0}" destId="{E42179A4-12ED-429C-ADF6-1F22C4A0E959}" srcOrd="0" destOrd="0" presId="urn:microsoft.com/office/officeart/2005/8/layout/venn1"/>
    <dgm:cxn modelId="{449AB6E0-BF13-4FAD-B59F-03891C04C22D}" srcId="{B775A5B7-D0D7-4095-8CA7-0B9893C9B3A0}" destId="{F1D2DC6A-4B29-4B79-BC92-CA9B5CB450FE}" srcOrd="2" destOrd="0" parTransId="{8816CBC7-FAA5-4AAE-8AB6-9004A70A1514}" sibTransId="{3B45E119-3083-459F-9126-518B3989DC14}"/>
    <dgm:cxn modelId="{DDFB15C1-9549-4CB7-96C3-271946A382F7}" type="presParOf" srcId="{E42179A4-12ED-429C-ADF6-1F22C4A0E959}" destId="{7609C243-053D-44F5-B750-61CEF57081D0}" srcOrd="0" destOrd="0" presId="urn:microsoft.com/office/officeart/2005/8/layout/venn1"/>
    <dgm:cxn modelId="{E23A6991-AC66-44E2-A210-12837E2DD704}" type="presParOf" srcId="{E42179A4-12ED-429C-ADF6-1F22C4A0E959}" destId="{EF4681B0-3359-4422-BEB0-B514A2AF4C19}" srcOrd="1" destOrd="0" presId="urn:microsoft.com/office/officeart/2005/8/layout/venn1"/>
    <dgm:cxn modelId="{06B6C4C3-84E7-4693-86BA-00BCC80E6154}" type="presParOf" srcId="{E42179A4-12ED-429C-ADF6-1F22C4A0E959}" destId="{1F876FDE-1B72-451A-81BE-25C1385D68CA}" srcOrd="2" destOrd="0" presId="urn:microsoft.com/office/officeart/2005/8/layout/venn1"/>
    <dgm:cxn modelId="{9775E349-24F7-4A36-9A21-2963927E712F}" type="presParOf" srcId="{E42179A4-12ED-429C-ADF6-1F22C4A0E959}" destId="{CB9B3B39-27D2-4B2A-8422-88218D3DF485}" srcOrd="3" destOrd="0" presId="urn:microsoft.com/office/officeart/2005/8/layout/venn1"/>
    <dgm:cxn modelId="{493B7785-DE86-4F89-BED5-013764BC6076}" type="presParOf" srcId="{E42179A4-12ED-429C-ADF6-1F22C4A0E959}" destId="{730D64A3-C976-419E-B30D-2BBDA1D405C3}" srcOrd="4" destOrd="0" presId="urn:microsoft.com/office/officeart/2005/8/layout/venn1"/>
    <dgm:cxn modelId="{C8D15993-A2F7-470A-84B0-0C79CD69F248}" type="presParOf" srcId="{E42179A4-12ED-429C-ADF6-1F22C4A0E959}" destId="{D10ABEE5-C218-4B29-AD71-FB6298A257FF}" srcOrd="5" destOrd="0" presId="urn:microsoft.com/office/officeart/2005/8/layout/venn1"/>
    <dgm:cxn modelId="{35A65E86-C54E-4D0A-AF58-D8EE2B102F45}" type="presParOf" srcId="{E42179A4-12ED-429C-ADF6-1F22C4A0E959}" destId="{D38BACB8-E59A-4DA9-9BEE-78119E6607F3}" srcOrd="6" destOrd="0" presId="urn:microsoft.com/office/officeart/2005/8/layout/venn1"/>
    <dgm:cxn modelId="{3E291E18-462C-4D83-A997-6B9167130E35}" type="presParOf" srcId="{E42179A4-12ED-429C-ADF6-1F22C4A0E959}" destId="{35AA3BFD-CCFB-4127-BAF6-4770D981486F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09C243-053D-44F5-B750-61CEF57081D0}">
      <dsp:nvSpPr>
        <dsp:cNvPr id="0" name=""/>
        <dsp:cNvSpPr/>
      </dsp:nvSpPr>
      <dsp:spPr>
        <a:xfrm>
          <a:off x="1628915" y="38511"/>
          <a:ext cx="2002577" cy="200257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USAID</a:t>
          </a:r>
          <a:endParaRPr lang="es-MX" sz="3200" b="1" kern="1200" dirty="0"/>
        </a:p>
      </dsp:txBody>
      <dsp:txXfrm>
        <a:off x="1859982" y="308088"/>
        <a:ext cx="1540444" cy="635433"/>
      </dsp:txXfrm>
    </dsp:sp>
    <dsp:sp modelId="{1F876FDE-1B72-451A-81BE-25C1385D68CA}">
      <dsp:nvSpPr>
        <dsp:cNvPr id="0" name=""/>
        <dsp:cNvSpPr/>
      </dsp:nvSpPr>
      <dsp:spPr>
        <a:xfrm>
          <a:off x="2421090" y="924266"/>
          <a:ext cx="2189738" cy="2002577"/>
        </a:xfrm>
        <a:prstGeom prst="ellipse">
          <a:avLst/>
        </a:prstGeom>
        <a:solidFill>
          <a:schemeClr val="accent2">
            <a:alpha val="50000"/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SESNA</a:t>
          </a:r>
          <a:endParaRPr lang="es-MX" sz="2400" b="1" kern="1200" dirty="0"/>
        </a:p>
      </dsp:txBody>
      <dsp:txXfrm>
        <a:off x="3600180" y="1155332"/>
        <a:ext cx="842206" cy="1540444"/>
      </dsp:txXfrm>
    </dsp:sp>
    <dsp:sp modelId="{730D64A3-C976-419E-B30D-2BBDA1D405C3}">
      <dsp:nvSpPr>
        <dsp:cNvPr id="0" name=""/>
        <dsp:cNvSpPr/>
      </dsp:nvSpPr>
      <dsp:spPr>
        <a:xfrm>
          <a:off x="1628915" y="1810021"/>
          <a:ext cx="2002577" cy="2002577"/>
        </a:xfrm>
        <a:prstGeom prst="ellipse">
          <a:avLst/>
        </a:prstGeom>
        <a:solidFill>
          <a:schemeClr val="accent2">
            <a:alpha val="50000"/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/>
            <a:t>GOBIERNOS LOCALES</a:t>
          </a:r>
          <a:endParaRPr lang="es-MX" sz="2200" b="1" kern="1200" dirty="0"/>
        </a:p>
      </dsp:txBody>
      <dsp:txXfrm>
        <a:off x="1859982" y="2907588"/>
        <a:ext cx="1540444" cy="635433"/>
      </dsp:txXfrm>
    </dsp:sp>
    <dsp:sp modelId="{D38BACB8-E59A-4DA9-9BEE-78119E6607F3}">
      <dsp:nvSpPr>
        <dsp:cNvPr id="0" name=""/>
        <dsp:cNvSpPr/>
      </dsp:nvSpPr>
      <dsp:spPr>
        <a:xfrm>
          <a:off x="743160" y="924266"/>
          <a:ext cx="2002577" cy="2002577"/>
        </a:xfrm>
        <a:prstGeom prst="ellipse">
          <a:avLst/>
        </a:prstGeom>
        <a:solidFill>
          <a:schemeClr val="accent2">
            <a:alpha val="50000"/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PNUD</a:t>
          </a:r>
          <a:endParaRPr lang="es-MX" sz="2400" b="1" kern="1200" dirty="0"/>
        </a:p>
      </dsp:txBody>
      <dsp:txXfrm>
        <a:off x="897204" y="1155332"/>
        <a:ext cx="770222" cy="1540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9EC1D-90B3-774F-A24E-FAD4607E61B2}" type="datetimeFigureOut">
              <a:rPr lang="es-419" smtClean="0"/>
              <a:t>2/12/22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E184C-77E9-1344-86D3-CA0FFA9243BC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22368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B9DA8-7D4E-4D9E-A676-BD8623A82FC0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9956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La ejecución de las acciones correpsonde al gobierno del estado, lo del río </a:t>
            </a:r>
          </a:p>
          <a:p>
            <a:endParaRPr lang="x-none" dirty="0"/>
          </a:p>
          <a:p>
            <a:r>
              <a:rPr lang="x-none" dirty="0"/>
              <a:t>Después de describir, ateniendo a lo acordado en la reunión de pressentación del programa, la Secretaría de fomento (brochures),  la ssecretarías en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E184C-77E9-1344-86D3-CA0FFA9243BC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24010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La ejecución de las acciones correpsonde al gobierno del estado, lo del río </a:t>
            </a:r>
          </a:p>
          <a:p>
            <a:endParaRPr lang="x-none" dirty="0"/>
          </a:p>
          <a:p>
            <a:r>
              <a:rPr lang="x-none" dirty="0"/>
              <a:t>Después de describir, ateniendo a lo acordado en la reunión de pressentación del programa, la Secretaría de fomento (brochures),  la ssecretarías en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E184C-77E9-1344-86D3-CA0FFA9243BC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58451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La ejecución de las acciones correpsonde al gobierno del estado, lo del río </a:t>
            </a:r>
          </a:p>
          <a:p>
            <a:endParaRPr lang="x-none" dirty="0"/>
          </a:p>
          <a:p>
            <a:r>
              <a:rPr lang="x-none" dirty="0"/>
              <a:t>Después de describir, ateniendo a lo acordado en la reunión de pressentación del programa, la Secretaría de fomento (brochures),  la ssecretarías en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E184C-77E9-1344-86D3-CA0FFA9243BC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91669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La ejecución de las acciones correpsonde al gobierno del estado, lo del río </a:t>
            </a:r>
          </a:p>
          <a:p>
            <a:endParaRPr lang="x-none" dirty="0"/>
          </a:p>
          <a:p>
            <a:r>
              <a:rPr lang="x-none" dirty="0"/>
              <a:t>Después de describir, ateniendo a lo acordado en la reunión de pressentación del programa, la Secretaría de fomento (brochures),  la ssecretarías en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E184C-77E9-1344-86D3-CA0FFA9243BC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33529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La ejecución de las acciones correpsonde al gobierno del estado, lo del río </a:t>
            </a:r>
          </a:p>
          <a:p>
            <a:endParaRPr lang="x-none" dirty="0"/>
          </a:p>
          <a:p>
            <a:r>
              <a:rPr lang="x-none" dirty="0"/>
              <a:t>Después de describir, ateniendo a lo acordado en la reunión de pressentación del programa, la Secretaría de fomento (brochures),  la ssecretarías en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E184C-77E9-1344-86D3-CA0FFA9243BC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13260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La ejecución de las acciones correpsonde al gobierno del estado, lo del río </a:t>
            </a:r>
          </a:p>
          <a:p>
            <a:endParaRPr lang="x-none" dirty="0"/>
          </a:p>
          <a:p>
            <a:r>
              <a:rPr lang="x-none" dirty="0"/>
              <a:t>Después de describir, ateniendo a lo acordado en la reunión de pressentación del programa, la Secretaría de fomento (brochures),  la ssecretarías en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E184C-77E9-1344-86D3-CA0FFA9243BC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17689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La ejecución de las acciones correpsonde al gobierno del estado, lo del río </a:t>
            </a:r>
          </a:p>
          <a:p>
            <a:endParaRPr lang="x-none" dirty="0"/>
          </a:p>
          <a:p>
            <a:r>
              <a:rPr lang="x-none" dirty="0"/>
              <a:t>Después de describir, ateniendo a lo acordado en la reunión de pressentación del programa, la Secretaría de fomento (brochures),  la ssecretarías en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E184C-77E9-1344-86D3-CA0FFA9243BC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92671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B9DA8-7D4E-4D9E-A676-BD8623A82FC0}" type="slidenum">
              <a:rPr lang="es-MX" smtClean="0"/>
              <a:pPr/>
              <a:t>39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39758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B9DA8-7D4E-4D9E-A676-BD8623A82FC0}" type="slidenum">
              <a:rPr lang="es-MX" smtClean="0"/>
              <a:pPr/>
              <a:t>40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58274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419" sz="1200" dirty="0"/>
          </a:p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F809C-6C6E-3E43-B3D8-408805F48F94}" type="slidenum">
              <a:rPr lang="es-419" smtClean="0"/>
              <a:t>41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73988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La ejecución de las acciones correpsonde al gobierno del estado, lo del río </a:t>
            </a:r>
          </a:p>
          <a:p>
            <a:endParaRPr lang="es-419" dirty="0"/>
          </a:p>
          <a:p>
            <a:r>
              <a:rPr lang="es-419" dirty="0"/>
              <a:t>Después de describir, ateniendo a lo acordado en la reunión de pressentación del programa, la Secretaría de fomento (brochures),  la ssecretarías en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E184C-77E9-1344-86D3-CA0FFA9243BC}" type="slidenum">
              <a:rPr lang="es-419" smtClean="0"/>
              <a:t>2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6154439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419" sz="1200" dirty="0"/>
          </a:p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F809C-6C6E-3E43-B3D8-408805F48F94}" type="slidenum">
              <a:rPr lang="es-419" smtClean="0"/>
              <a:t>42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80057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B9DA8-7D4E-4D9E-A676-BD8623A82FC0}" type="slidenum">
              <a:rPr lang="es-MX" smtClean="0"/>
              <a:pPr/>
              <a:t>43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44650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La ejecución de las acciones correpsonde al gobierno del estado, lo del río </a:t>
            </a:r>
          </a:p>
          <a:p>
            <a:endParaRPr lang="es-419" dirty="0"/>
          </a:p>
          <a:p>
            <a:r>
              <a:rPr lang="es-419" dirty="0"/>
              <a:t>Después de describir, ateniendo a lo acordado en la reunión de pressentación del programa, la Secretaría de fomento (brochures),  la ssecretarías en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E184C-77E9-1344-86D3-CA0FFA9243BC}" type="slidenum">
              <a:rPr lang="es-419" smtClean="0"/>
              <a:t>45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7057355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La ejecución de las acciones correpsonde al gobierno del estado, lo del río </a:t>
            </a:r>
          </a:p>
          <a:p>
            <a:endParaRPr lang="es-419" dirty="0"/>
          </a:p>
          <a:p>
            <a:r>
              <a:rPr lang="es-419" dirty="0"/>
              <a:t>Después de describir, ateniendo a lo acordado en la reunión de pressentación del programa, la Secretaría de fomento (brochures),  la ssecretarías en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E184C-77E9-1344-86D3-CA0FFA9243BC}" type="slidenum">
              <a:rPr lang="es-419" smtClean="0"/>
              <a:t>46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3601234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La ejecución de las acciones correpsonde al gobierno del estado, lo del río </a:t>
            </a:r>
          </a:p>
          <a:p>
            <a:endParaRPr lang="es-419" dirty="0"/>
          </a:p>
          <a:p>
            <a:r>
              <a:rPr lang="es-419" dirty="0"/>
              <a:t>Después de describir, ateniendo a lo acordado en la reunión de pressentación del programa, la Secretaría de fomento (brochures),  la ssecretarías en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E184C-77E9-1344-86D3-CA0FFA9243BC}" type="slidenum">
              <a:rPr lang="es-419" smtClean="0"/>
              <a:t>47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223783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B9DA8-7D4E-4D9E-A676-BD8623A82FC0}" type="slidenum">
              <a:rPr lang="es-MX" smtClean="0"/>
              <a:pPr/>
              <a:t>48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3215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B9DA8-7D4E-4D9E-A676-BD8623A82FC0}" type="slidenum">
              <a:rPr lang="es-MX" smtClean="0"/>
              <a:pPr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7465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Programa para turismo de invierno en la región carbonífera (ST)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Programa piloto de eficiencia energética en vivienda (SEVOT)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Clúster de logística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Impulso a la investigación sobre el uso del hidrógeno en instituciones educativas y centros de investigación</a:t>
            </a:r>
          </a:p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E184C-77E9-1344-86D3-CA0FFA9243BC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370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Programa para turismo de invierno en la región carbonífera (ST)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Programa piloto de eficiencia energética en vivienda (SEVOT)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Clúster de logística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Impulso a la investigación sobre el uso del hidrógeno en instituciones educativas y centros de investigación</a:t>
            </a:r>
          </a:p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E184C-77E9-1344-86D3-CA0FFA9243BC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493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Programa para turismo de invierno en la región carbonífera (ST)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Programa piloto de eficiencia energética en vivienda (SEVOT)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Clúster de logística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/>
              <a:t>Impulso a la investigación sobre el uso del hidrógeno en instituciones educativas y centros de investigación</a:t>
            </a:r>
          </a:p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E184C-77E9-1344-86D3-CA0FFA9243BC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490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B9DA8-7D4E-4D9E-A676-BD8623A82FC0}" type="slidenum">
              <a:rPr lang="es-MX" smtClean="0"/>
              <a:pPr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9956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La ejecución de las acciones correpsonde al gobierno del estado, lo del río </a:t>
            </a:r>
          </a:p>
          <a:p>
            <a:endParaRPr lang="x-none" dirty="0"/>
          </a:p>
          <a:p>
            <a:r>
              <a:rPr lang="x-none" dirty="0"/>
              <a:t>Después de describir, ateniendo a lo acordado en la reunión de pressentación del programa, la Secretaría de fomento (brochures),  la ssecretarías en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E184C-77E9-1344-86D3-CA0FFA9243BC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15443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La ejecución de las acciones correpsonde al gobierno del estado, lo del río </a:t>
            </a:r>
          </a:p>
          <a:p>
            <a:endParaRPr lang="x-none" dirty="0"/>
          </a:p>
          <a:p>
            <a:r>
              <a:rPr lang="x-none" dirty="0"/>
              <a:t>Después de describir, ateniendo a lo acordado en la reunión de pressentación del programa, la Secretaría de fomento (brochures),  la ssecretarías en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E184C-77E9-1344-86D3-CA0FFA9243BC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03808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D229-3BC6-4C71-8DD8-139EB4DEE634}" type="datetimeFigureOut">
              <a:rPr lang="es-MX" smtClean="0"/>
              <a:pPr/>
              <a:t>02/12/22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4B90-9C23-4387-B9A9-115771F98AE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791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D229-3BC6-4C71-8DD8-139EB4DEE634}" type="datetimeFigureOut">
              <a:rPr lang="es-MX" smtClean="0"/>
              <a:pPr/>
              <a:t>02/12/22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4B90-9C23-4387-B9A9-115771F98AE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142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D229-3BC6-4C71-8DD8-139EB4DEE634}" type="datetimeFigureOut">
              <a:rPr lang="es-MX" smtClean="0"/>
              <a:pPr/>
              <a:t>02/12/22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4B90-9C23-4387-B9A9-115771F98AE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8524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D229-3BC6-4C71-8DD8-139EB4DEE634}" type="datetimeFigureOut">
              <a:rPr lang="es-MX" smtClean="0"/>
              <a:pPr/>
              <a:t>02/12/22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4B90-9C23-4387-B9A9-115771F98AE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2319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D229-3BC6-4C71-8DD8-139EB4DEE634}" type="datetimeFigureOut">
              <a:rPr lang="es-MX" smtClean="0"/>
              <a:pPr/>
              <a:t>02/12/22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4B90-9C23-4387-B9A9-115771F98AE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8666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D229-3BC6-4C71-8DD8-139EB4DEE634}" type="datetimeFigureOut">
              <a:rPr lang="es-MX" smtClean="0"/>
              <a:pPr/>
              <a:t>02/12/22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4B90-9C23-4387-B9A9-115771F98AE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4562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D229-3BC6-4C71-8DD8-139EB4DEE634}" type="datetimeFigureOut">
              <a:rPr lang="es-MX" smtClean="0"/>
              <a:pPr/>
              <a:t>02/12/22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4B90-9C23-4387-B9A9-115771F98AE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544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D229-3BC6-4C71-8DD8-139EB4DEE634}" type="datetimeFigureOut">
              <a:rPr lang="es-MX" smtClean="0"/>
              <a:pPr/>
              <a:t>02/12/22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4B90-9C23-4387-B9A9-115771F98AE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6985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D229-3BC6-4C71-8DD8-139EB4DEE634}" type="datetimeFigureOut">
              <a:rPr lang="es-MX" smtClean="0"/>
              <a:pPr/>
              <a:t>02/12/22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4B90-9C23-4387-B9A9-115771F98AE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545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D229-3BC6-4C71-8DD8-139EB4DEE634}" type="datetimeFigureOut">
              <a:rPr lang="es-MX" smtClean="0"/>
              <a:pPr/>
              <a:t>02/12/22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4B90-9C23-4387-B9A9-115771F98AE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835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D229-3BC6-4C71-8DD8-139EB4DEE634}" type="datetimeFigureOut">
              <a:rPr lang="es-MX" smtClean="0"/>
              <a:pPr/>
              <a:t>02/12/22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4B90-9C23-4387-B9A9-115771F98AE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9241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2D229-3BC6-4C71-8DD8-139EB4DEE634}" type="datetimeFigureOut">
              <a:rPr lang="es-MX" smtClean="0"/>
              <a:pPr/>
              <a:t>02/12/22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C4B90-9C23-4387-B9A9-115771F98AE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671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11.png"/><Relationship Id="rId7" Type="http://schemas.openxmlformats.org/officeDocument/2006/relationships/image" Target="../media/image2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hyperlink" Target="mailto:javier.varela@cinvestav.edu.mx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11.png"/><Relationship Id="rId7" Type="http://schemas.openxmlformats.org/officeDocument/2006/relationships/image" Target="../media/image2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hyperlink" Target="mailto:javier.varela@cinvestav.edu.mx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mailto:ivonne.alonso@cinvestav.edu.mx" TargetMode="External"/><Relationship Id="rId3" Type="http://schemas.openxmlformats.org/officeDocument/2006/relationships/image" Target="../media/image11.png"/><Relationship Id="rId7" Type="http://schemas.openxmlformats.org/officeDocument/2006/relationships/hyperlink" Target="mailto:suilma.fernandez@gmail.co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rancisco.garcia@cinvestav.edu.mx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hyperlink" Target="mailto:javier.varela@cinvestav.edu.mx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microsoft.com/office/2007/relationships/hdphoto" Target="../media/hdphoto3.wdp"/><Relationship Id="rId3" Type="http://schemas.openxmlformats.org/officeDocument/2006/relationships/image" Target="../media/image36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38.png"/><Relationship Id="rId5" Type="http://schemas.openxmlformats.org/officeDocument/2006/relationships/diagramData" Target="../diagrams/data1.xml"/><Relationship Id="rId10" Type="http://schemas.openxmlformats.org/officeDocument/2006/relationships/image" Target="../media/image37.png"/><Relationship Id="rId4" Type="http://schemas.microsoft.com/office/2007/relationships/hdphoto" Target="../media/hdphoto2.wdp"/><Relationship Id="rId9" Type="http://schemas.microsoft.com/office/2007/relationships/diagramDrawing" Target="../diagrams/drawing1.xml"/><Relationship Id="rId1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B8C300C-C34A-445A-B25D-6CA6D1683A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6827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B9213CDE-D983-441E-B01D-8A80AB4C22A2}"/>
              </a:ext>
            </a:extLst>
          </p:cNvPr>
          <p:cNvSpPr/>
          <p:nvPr/>
        </p:nvSpPr>
        <p:spPr>
          <a:xfrm>
            <a:off x="4161183" y="807501"/>
            <a:ext cx="2570921" cy="1299595"/>
          </a:xfrm>
          <a:custGeom>
            <a:avLst/>
            <a:gdLst>
              <a:gd name="connsiteX0" fmla="*/ 2319130 w 2570921"/>
              <a:gd name="connsiteY0" fmla="*/ 14134 h 1299595"/>
              <a:gd name="connsiteX1" fmla="*/ 1828800 w 2570921"/>
              <a:gd name="connsiteY1" fmla="*/ 40638 h 1299595"/>
              <a:gd name="connsiteX2" fmla="*/ 1457739 w 2570921"/>
              <a:gd name="connsiteY2" fmla="*/ 67142 h 1299595"/>
              <a:gd name="connsiteX3" fmla="*/ 437321 w 2570921"/>
              <a:gd name="connsiteY3" fmla="*/ 93647 h 1299595"/>
              <a:gd name="connsiteX4" fmla="*/ 278295 w 2570921"/>
              <a:gd name="connsiteY4" fmla="*/ 120151 h 1299595"/>
              <a:gd name="connsiteX5" fmla="*/ 251791 w 2570921"/>
              <a:gd name="connsiteY5" fmla="*/ 146656 h 1299595"/>
              <a:gd name="connsiteX6" fmla="*/ 145774 w 2570921"/>
              <a:gd name="connsiteY6" fmla="*/ 173160 h 1299595"/>
              <a:gd name="connsiteX7" fmla="*/ 66260 w 2570921"/>
              <a:gd name="connsiteY7" fmla="*/ 212916 h 1299595"/>
              <a:gd name="connsiteX8" fmla="*/ 39756 w 2570921"/>
              <a:gd name="connsiteY8" fmla="*/ 239421 h 1299595"/>
              <a:gd name="connsiteX9" fmla="*/ 0 w 2570921"/>
              <a:gd name="connsiteY9" fmla="*/ 398447 h 1299595"/>
              <a:gd name="connsiteX10" fmla="*/ 13252 w 2570921"/>
              <a:gd name="connsiteY10" fmla="*/ 862273 h 1299595"/>
              <a:gd name="connsiteX11" fmla="*/ 53008 w 2570921"/>
              <a:gd name="connsiteY11" fmla="*/ 968290 h 1299595"/>
              <a:gd name="connsiteX12" fmla="*/ 66260 w 2570921"/>
              <a:gd name="connsiteY12" fmla="*/ 1008047 h 1299595"/>
              <a:gd name="connsiteX13" fmla="*/ 119269 w 2570921"/>
              <a:gd name="connsiteY13" fmla="*/ 1061056 h 1299595"/>
              <a:gd name="connsiteX14" fmla="*/ 145774 w 2570921"/>
              <a:gd name="connsiteY14" fmla="*/ 1087560 h 1299595"/>
              <a:gd name="connsiteX15" fmla="*/ 198782 w 2570921"/>
              <a:gd name="connsiteY15" fmla="*/ 1100812 h 1299595"/>
              <a:gd name="connsiteX16" fmla="*/ 291547 w 2570921"/>
              <a:gd name="connsiteY16" fmla="*/ 1153821 h 1299595"/>
              <a:gd name="connsiteX17" fmla="*/ 463826 w 2570921"/>
              <a:gd name="connsiteY17" fmla="*/ 1193577 h 1299595"/>
              <a:gd name="connsiteX18" fmla="*/ 556591 w 2570921"/>
              <a:gd name="connsiteY18" fmla="*/ 1220082 h 1299595"/>
              <a:gd name="connsiteX19" fmla="*/ 861391 w 2570921"/>
              <a:gd name="connsiteY19" fmla="*/ 1233334 h 1299595"/>
              <a:gd name="connsiteX20" fmla="*/ 1152939 w 2570921"/>
              <a:gd name="connsiteY20" fmla="*/ 1259838 h 1299595"/>
              <a:gd name="connsiteX21" fmla="*/ 1470991 w 2570921"/>
              <a:gd name="connsiteY21" fmla="*/ 1299595 h 1299595"/>
              <a:gd name="connsiteX22" fmla="*/ 2093843 w 2570921"/>
              <a:gd name="connsiteY22" fmla="*/ 1286342 h 1299595"/>
              <a:gd name="connsiteX23" fmla="*/ 2133600 w 2570921"/>
              <a:gd name="connsiteY23" fmla="*/ 1273090 h 1299595"/>
              <a:gd name="connsiteX24" fmla="*/ 2186608 w 2570921"/>
              <a:gd name="connsiteY24" fmla="*/ 1246586 h 1299595"/>
              <a:gd name="connsiteX25" fmla="*/ 2226365 w 2570921"/>
              <a:gd name="connsiteY25" fmla="*/ 1220082 h 1299595"/>
              <a:gd name="connsiteX26" fmla="*/ 2292626 w 2570921"/>
              <a:gd name="connsiteY26" fmla="*/ 1153821 h 1299595"/>
              <a:gd name="connsiteX27" fmla="*/ 2358887 w 2570921"/>
              <a:gd name="connsiteY27" fmla="*/ 1074308 h 1299595"/>
              <a:gd name="connsiteX28" fmla="*/ 2372139 w 2570921"/>
              <a:gd name="connsiteY28" fmla="*/ 1034551 h 1299595"/>
              <a:gd name="connsiteX29" fmla="*/ 2425147 w 2570921"/>
              <a:gd name="connsiteY29" fmla="*/ 955038 h 1299595"/>
              <a:gd name="connsiteX30" fmla="*/ 2478156 w 2570921"/>
              <a:gd name="connsiteY30" fmla="*/ 835769 h 1299595"/>
              <a:gd name="connsiteX31" fmla="*/ 2491408 w 2570921"/>
              <a:gd name="connsiteY31" fmla="*/ 796012 h 1299595"/>
              <a:gd name="connsiteX32" fmla="*/ 2517913 w 2570921"/>
              <a:gd name="connsiteY32" fmla="*/ 756256 h 1299595"/>
              <a:gd name="connsiteX33" fmla="*/ 2531165 w 2570921"/>
              <a:gd name="connsiteY33" fmla="*/ 703247 h 1299595"/>
              <a:gd name="connsiteX34" fmla="*/ 2557669 w 2570921"/>
              <a:gd name="connsiteY34" fmla="*/ 623734 h 1299595"/>
              <a:gd name="connsiteX35" fmla="*/ 2570921 w 2570921"/>
              <a:gd name="connsiteY35" fmla="*/ 583977 h 1299595"/>
              <a:gd name="connsiteX36" fmla="*/ 2557669 w 2570921"/>
              <a:gd name="connsiteY36" fmla="*/ 279177 h 1299595"/>
              <a:gd name="connsiteX37" fmla="*/ 2504660 w 2570921"/>
              <a:gd name="connsiteY37" fmla="*/ 186412 h 1299595"/>
              <a:gd name="connsiteX38" fmla="*/ 2425147 w 2570921"/>
              <a:gd name="connsiteY38" fmla="*/ 80395 h 1299595"/>
              <a:gd name="connsiteX39" fmla="*/ 2398643 w 2570921"/>
              <a:gd name="connsiteY39" fmla="*/ 27386 h 1299595"/>
              <a:gd name="connsiteX40" fmla="*/ 2239617 w 2570921"/>
              <a:gd name="connsiteY40" fmla="*/ 882 h 129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570921" h="1299595">
                <a:moveTo>
                  <a:pt x="2319130" y="14134"/>
                </a:moveTo>
                <a:lnTo>
                  <a:pt x="1828800" y="40638"/>
                </a:lnTo>
                <a:cubicBezTo>
                  <a:pt x="1559467" y="57471"/>
                  <a:pt x="1806728" y="56004"/>
                  <a:pt x="1457739" y="67142"/>
                </a:cubicBezTo>
                <a:lnTo>
                  <a:pt x="437321" y="93647"/>
                </a:lnTo>
                <a:cubicBezTo>
                  <a:pt x="429749" y="94729"/>
                  <a:pt x="297672" y="111846"/>
                  <a:pt x="278295" y="120151"/>
                </a:cubicBezTo>
                <a:cubicBezTo>
                  <a:pt x="266811" y="125073"/>
                  <a:pt x="263275" y="141734"/>
                  <a:pt x="251791" y="146656"/>
                </a:cubicBezTo>
                <a:cubicBezTo>
                  <a:pt x="145919" y="192030"/>
                  <a:pt x="222969" y="134563"/>
                  <a:pt x="145774" y="173160"/>
                </a:cubicBezTo>
                <a:cubicBezTo>
                  <a:pt x="43018" y="224538"/>
                  <a:pt x="166187" y="179608"/>
                  <a:pt x="66260" y="212916"/>
                </a:cubicBezTo>
                <a:cubicBezTo>
                  <a:pt x="57425" y="221751"/>
                  <a:pt x="47561" y="229665"/>
                  <a:pt x="39756" y="239421"/>
                </a:cubicBezTo>
                <a:cubicBezTo>
                  <a:pt x="-7366" y="298325"/>
                  <a:pt x="11066" y="298850"/>
                  <a:pt x="0" y="398447"/>
                </a:cubicBezTo>
                <a:cubicBezTo>
                  <a:pt x="4417" y="553056"/>
                  <a:pt x="5331" y="707804"/>
                  <a:pt x="13252" y="862273"/>
                </a:cubicBezTo>
                <a:cubicBezTo>
                  <a:pt x="15624" y="908530"/>
                  <a:pt x="35356" y="927102"/>
                  <a:pt x="53008" y="968290"/>
                </a:cubicBezTo>
                <a:cubicBezTo>
                  <a:pt x="58511" y="981130"/>
                  <a:pt x="58141" y="996680"/>
                  <a:pt x="66260" y="1008047"/>
                </a:cubicBezTo>
                <a:cubicBezTo>
                  <a:pt x="80784" y="1028381"/>
                  <a:pt x="101599" y="1043386"/>
                  <a:pt x="119269" y="1061056"/>
                </a:cubicBezTo>
                <a:cubicBezTo>
                  <a:pt x="128104" y="1069891"/>
                  <a:pt x="133653" y="1084530"/>
                  <a:pt x="145774" y="1087560"/>
                </a:cubicBezTo>
                <a:lnTo>
                  <a:pt x="198782" y="1100812"/>
                </a:lnTo>
                <a:cubicBezTo>
                  <a:pt x="227861" y="1120198"/>
                  <a:pt x="257925" y="1142614"/>
                  <a:pt x="291547" y="1153821"/>
                </a:cubicBezTo>
                <a:cubicBezTo>
                  <a:pt x="390494" y="1186804"/>
                  <a:pt x="379730" y="1172553"/>
                  <a:pt x="463826" y="1193577"/>
                </a:cubicBezTo>
                <a:cubicBezTo>
                  <a:pt x="496825" y="1201827"/>
                  <a:pt x="521369" y="1217473"/>
                  <a:pt x="556591" y="1220082"/>
                </a:cubicBezTo>
                <a:cubicBezTo>
                  <a:pt x="658009" y="1227595"/>
                  <a:pt x="759791" y="1228917"/>
                  <a:pt x="861391" y="1233334"/>
                </a:cubicBezTo>
                <a:lnTo>
                  <a:pt x="1152939" y="1259838"/>
                </a:lnTo>
                <a:cubicBezTo>
                  <a:pt x="1425212" y="1281333"/>
                  <a:pt x="1283988" y="1252843"/>
                  <a:pt x="1470991" y="1299595"/>
                </a:cubicBezTo>
                <a:lnTo>
                  <a:pt x="2093843" y="1286342"/>
                </a:lnTo>
                <a:cubicBezTo>
                  <a:pt x="2107801" y="1285784"/>
                  <a:pt x="2120760" y="1278593"/>
                  <a:pt x="2133600" y="1273090"/>
                </a:cubicBezTo>
                <a:cubicBezTo>
                  <a:pt x="2151758" y="1265308"/>
                  <a:pt x="2169456" y="1256387"/>
                  <a:pt x="2186608" y="1246586"/>
                </a:cubicBezTo>
                <a:cubicBezTo>
                  <a:pt x="2200437" y="1238684"/>
                  <a:pt x="2214379" y="1230570"/>
                  <a:pt x="2226365" y="1220082"/>
                </a:cubicBezTo>
                <a:cubicBezTo>
                  <a:pt x="2249872" y="1199513"/>
                  <a:pt x="2270539" y="1175908"/>
                  <a:pt x="2292626" y="1153821"/>
                </a:cubicBezTo>
                <a:cubicBezTo>
                  <a:pt x="2343642" y="1102804"/>
                  <a:pt x="2321987" y="1129656"/>
                  <a:pt x="2358887" y="1074308"/>
                </a:cubicBezTo>
                <a:cubicBezTo>
                  <a:pt x="2363304" y="1061056"/>
                  <a:pt x="2365355" y="1046762"/>
                  <a:pt x="2372139" y="1034551"/>
                </a:cubicBezTo>
                <a:cubicBezTo>
                  <a:pt x="2387609" y="1006705"/>
                  <a:pt x="2415074" y="985257"/>
                  <a:pt x="2425147" y="955038"/>
                </a:cubicBezTo>
                <a:cubicBezTo>
                  <a:pt x="2456689" y="860415"/>
                  <a:pt x="2436155" y="898771"/>
                  <a:pt x="2478156" y="835769"/>
                </a:cubicBezTo>
                <a:cubicBezTo>
                  <a:pt x="2482573" y="822517"/>
                  <a:pt x="2485161" y="808506"/>
                  <a:pt x="2491408" y="796012"/>
                </a:cubicBezTo>
                <a:cubicBezTo>
                  <a:pt x="2498531" y="781766"/>
                  <a:pt x="2511639" y="770895"/>
                  <a:pt x="2517913" y="756256"/>
                </a:cubicBezTo>
                <a:cubicBezTo>
                  <a:pt x="2525088" y="739515"/>
                  <a:pt x="2525931" y="720692"/>
                  <a:pt x="2531165" y="703247"/>
                </a:cubicBezTo>
                <a:cubicBezTo>
                  <a:pt x="2539193" y="676487"/>
                  <a:pt x="2548834" y="650238"/>
                  <a:pt x="2557669" y="623734"/>
                </a:cubicBezTo>
                <a:lnTo>
                  <a:pt x="2570921" y="583977"/>
                </a:lnTo>
                <a:cubicBezTo>
                  <a:pt x="2566504" y="482377"/>
                  <a:pt x="2565469" y="380573"/>
                  <a:pt x="2557669" y="279177"/>
                </a:cubicBezTo>
                <a:cubicBezTo>
                  <a:pt x="2554670" y="240193"/>
                  <a:pt x="2525542" y="216244"/>
                  <a:pt x="2504660" y="186412"/>
                </a:cubicBezTo>
                <a:cubicBezTo>
                  <a:pt x="2434731" y="86513"/>
                  <a:pt x="2478095" y="133341"/>
                  <a:pt x="2425147" y="80395"/>
                </a:cubicBezTo>
                <a:cubicBezTo>
                  <a:pt x="2416312" y="62725"/>
                  <a:pt x="2414447" y="39239"/>
                  <a:pt x="2398643" y="27386"/>
                </a:cubicBezTo>
                <a:cubicBezTo>
                  <a:pt x="2352129" y="-7499"/>
                  <a:pt x="2291908" y="882"/>
                  <a:pt x="2239617" y="88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3FB7066A-F9C2-4EC0-8EC9-4FF34FA09BB7}"/>
              </a:ext>
            </a:extLst>
          </p:cNvPr>
          <p:cNvSpPr/>
          <p:nvPr/>
        </p:nvSpPr>
        <p:spPr>
          <a:xfrm>
            <a:off x="463826" y="4108174"/>
            <a:ext cx="1470991" cy="1657854"/>
          </a:xfrm>
          <a:custGeom>
            <a:avLst/>
            <a:gdLst>
              <a:gd name="connsiteX0" fmla="*/ 1166191 w 1470991"/>
              <a:gd name="connsiteY0" fmla="*/ 159026 h 1657854"/>
              <a:gd name="connsiteX1" fmla="*/ 1099931 w 1470991"/>
              <a:gd name="connsiteY1" fmla="*/ 92765 h 1657854"/>
              <a:gd name="connsiteX2" fmla="*/ 1046922 w 1470991"/>
              <a:gd name="connsiteY2" fmla="*/ 79513 h 1657854"/>
              <a:gd name="connsiteX3" fmla="*/ 1007165 w 1470991"/>
              <a:gd name="connsiteY3" fmla="*/ 66261 h 1657854"/>
              <a:gd name="connsiteX4" fmla="*/ 742122 w 1470991"/>
              <a:gd name="connsiteY4" fmla="*/ 92765 h 1657854"/>
              <a:gd name="connsiteX5" fmla="*/ 662609 w 1470991"/>
              <a:gd name="connsiteY5" fmla="*/ 106017 h 1657854"/>
              <a:gd name="connsiteX6" fmla="*/ 556591 w 1470991"/>
              <a:gd name="connsiteY6" fmla="*/ 159026 h 1657854"/>
              <a:gd name="connsiteX7" fmla="*/ 424070 w 1470991"/>
              <a:gd name="connsiteY7" fmla="*/ 238539 h 1657854"/>
              <a:gd name="connsiteX8" fmla="*/ 318052 w 1470991"/>
              <a:gd name="connsiteY8" fmla="*/ 331304 h 1657854"/>
              <a:gd name="connsiteX9" fmla="*/ 225287 w 1470991"/>
              <a:gd name="connsiteY9" fmla="*/ 450574 h 1657854"/>
              <a:gd name="connsiteX10" fmla="*/ 212035 w 1470991"/>
              <a:gd name="connsiteY10" fmla="*/ 490330 h 1657854"/>
              <a:gd name="connsiteX11" fmla="*/ 159026 w 1470991"/>
              <a:gd name="connsiteY11" fmla="*/ 543339 h 1657854"/>
              <a:gd name="connsiteX12" fmla="*/ 106017 w 1470991"/>
              <a:gd name="connsiteY12" fmla="*/ 662609 h 1657854"/>
              <a:gd name="connsiteX13" fmla="*/ 92765 w 1470991"/>
              <a:gd name="connsiteY13" fmla="*/ 702365 h 1657854"/>
              <a:gd name="connsiteX14" fmla="*/ 39757 w 1470991"/>
              <a:gd name="connsiteY14" fmla="*/ 795130 h 1657854"/>
              <a:gd name="connsiteX15" fmla="*/ 26504 w 1470991"/>
              <a:gd name="connsiteY15" fmla="*/ 848139 h 1657854"/>
              <a:gd name="connsiteX16" fmla="*/ 0 w 1470991"/>
              <a:gd name="connsiteY16" fmla="*/ 967409 h 1657854"/>
              <a:gd name="connsiteX17" fmla="*/ 26504 w 1470991"/>
              <a:gd name="connsiteY17" fmla="*/ 1192696 h 1657854"/>
              <a:gd name="connsiteX18" fmla="*/ 145774 w 1470991"/>
              <a:gd name="connsiteY18" fmla="*/ 1325217 h 1657854"/>
              <a:gd name="connsiteX19" fmla="*/ 172278 w 1470991"/>
              <a:gd name="connsiteY19" fmla="*/ 1351722 h 1657854"/>
              <a:gd name="connsiteX20" fmla="*/ 198783 w 1470991"/>
              <a:gd name="connsiteY20" fmla="*/ 1391478 h 1657854"/>
              <a:gd name="connsiteX21" fmla="*/ 238539 w 1470991"/>
              <a:gd name="connsiteY21" fmla="*/ 1417983 h 1657854"/>
              <a:gd name="connsiteX22" fmla="*/ 331304 w 1470991"/>
              <a:gd name="connsiteY22" fmla="*/ 1497496 h 1657854"/>
              <a:gd name="connsiteX23" fmla="*/ 463826 w 1470991"/>
              <a:gd name="connsiteY23" fmla="*/ 1550504 h 1657854"/>
              <a:gd name="connsiteX24" fmla="*/ 543339 w 1470991"/>
              <a:gd name="connsiteY24" fmla="*/ 1590261 h 1657854"/>
              <a:gd name="connsiteX25" fmla="*/ 649357 w 1470991"/>
              <a:gd name="connsiteY25" fmla="*/ 1616765 h 1657854"/>
              <a:gd name="connsiteX26" fmla="*/ 702365 w 1470991"/>
              <a:gd name="connsiteY26" fmla="*/ 1630017 h 1657854"/>
              <a:gd name="connsiteX27" fmla="*/ 755374 w 1470991"/>
              <a:gd name="connsiteY27" fmla="*/ 1656522 h 1657854"/>
              <a:gd name="connsiteX28" fmla="*/ 914400 w 1470991"/>
              <a:gd name="connsiteY28" fmla="*/ 1643269 h 1657854"/>
              <a:gd name="connsiteX29" fmla="*/ 1046922 w 1470991"/>
              <a:gd name="connsiteY29" fmla="*/ 1537252 h 1657854"/>
              <a:gd name="connsiteX30" fmla="*/ 1073426 w 1470991"/>
              <a:gd name="connsiteY30" fmla="*/ 1497496 h 1657854"/>
              <a:gd name="connsiteX31" fmla="*/ 1099931 w 1470991"/>
              <a:gd name="connsiteY31" fmla="*/ 1470991 h 1657854"/>
              <a:gd name="connsiteX32" fmla="*/ 1126435 w 1470991"/>
              <a:gd name="connsiteY32" fmla="*/ 1431235 h 1657854"/>
              <a:gd name="connsiteX33" fmla="*/ 1205948 w 1470991"/>
              <a:gd name="connsiteY33" fmla="*/ 1364974 h 1657854"/>
              <a:gd name="connsiteX34" fmla="*/ 1232452 w 1470991"/>
              <a:gd name="connsiteY34" fmla="*/ 1325217 h 1657854"/>
              <a:gd name="connsiteX35" fmla="*/ 1258957 w 1470991"/>
              <a:gd name="connsiteY35" fmla="*/ 1298713 h 1657854"/>
              <a:gd name="connsiteX36" fmla="*/ 1325217 w 1470991"/>
              <a:gd name="connsiteY36" fmla="*/ 1219200 h 1657854"/>
              <a:gd name="connsiteX37" fmla="*/ 1364974 w 1470991"/>
              <a:gd name="connsiteY37" fmla="*/ 1113183 h 1657854"/>
              <a:gd name="connsiteX38" fmla="*/ 1378226 w 1470991"/>
              <a:gd name="connsiteY38" fmla="*/ 1060174 h 1657854"/>
              <a:gd name="connsiteX39" fmla="*/ 1431235 w 1470991"/>
              <a:gd name="connsiteY39" fmla="*/ 980661 h 1657854"/>
              <a:gd name="connsiteX40" fmla="*/ 1444487 w 1470991"/>
              <a:gd name="connsiteY40" fmla="*/ 940904 h 1657854"/>
              <a:gd name="connsiteX41" fmla="*/ 1470991 w 1470991"/>
              <a:gd name="connsiteY41" fmla="*/ 821635 h 1657854"/>
              <a:gd name="connsiteX42" fmla="*/ 1457739 w 1470991"/>
              <a:gd name="connsiteY42" fmla="*/ 384313 h 1657854"/>
              <a:gd name="connsiteX43" fmla="*/ 1444487 w 1470991"/>
              <a:gd name="connsiteY43" fmla="*/ 331304 h 1657854"/>
              <a:gd name="connsiteX44" fmla="*/ 1351722 w 1470991"/>
              <a:gd name="connsiteY44" fmla="*/ 238539 h 1657854"/>
              <a:gd name="connsiteX45" fmla="*/ 1232452 w 1470991"/>
              <a:gd name="connsiteY45" fmla="*/ 225287 h 1657854"/>
              <a:gd name="connsiteX46" fmla="*/ 1060174 w 1470991"/>
              <a:gd name="connsiteY46" fmla="*/ 212035 h 1657854"/>
              <a:gd name="connsiteX47" fmla="*/ 1033670 w 1470991"/>
              <a:gd name="connsiteY47" fmla="*/ 172278 h 1657854"/>
              <a:gd name="connsiteX48" fmla="*/ 1020417 w 1470991"/>
              <a:gd name="connsiteY48" fmla="*/ 132522 h 1657854"/>
              <a:gd name="connsiteX49" fmla="*/ 1007165 w 1470991"/>
              <a:gd name="connsiteY49" fmla="*/ 0 h 165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470991" h="1657854">
                <a:moveTo>
                  <a:pt x="1166191" y="159026"/>
                </a:moveTo>
                <a:cubicBezTo>
                  <a:pt x="1144104" y="136939"/>
                  <a:pt x="1125920" y="110091"/>
                  <a:pt x="1099931" y="92765"/>
                </a:cubicBezTo>
                <a:cubicBezTo>
                  <a:pt x="1084777" y="82662"/>
                  <a:pt x="1064435" y="84517"/>
                  <a:pt x="1046922" y="79513"/>
                </a:cubicBezTo>
                <a:cubicBezTo>
                  <a:pt x="1033490" y="75675"/>
                  <a:pt x="1020417" y="70678"/>
                  <a:pt x="1007165" y="66261"/>
                </a:cubicBezTo>
                <a:lnTo>
                  <a:pt x="742122" y="92765"/>
                </a:lnTo>
                <a:cubicBezTo>
                  <a:pt x="715429" y="95845"/>
                  <a:pt x="687914" y="96980"/>
                  <a:pt x="662609" y="106017"/>
                </a:cubicBezTo>
                <a:cubicBezTo>
                  <a:pt x="625400" y="119306"/>
                  <a:pt x="591930" y="141356"/>
                  <a:pt x="556591" y="159026"/>
                </a:cubicBezTo>
                <a:cubicBezTo>
                  <a:pt x="514761" y="179941"/>
                  <a:pt x="456054" y="206555"/>
                  <a:pt x="424070" y="238539"/>
                </a:cubicBezTo>
                <a:cubicBezTo>
                  <a:pt x="346547" y="316062"/>
                  <a:pt x="383799" y="287474"/>
                  <a:pt x="318052" y="331304"/>
                </a:cubicBezTo>
                <a:cubicBezTo>
                  <a:pt x="254648" y="426411"/>
                  <a:pt x="287568" y="388293"/>
                  <a:pt x="225287" y="450574"/>
                </a:cubicBezTo>
                <a:cubicBezTo>
                  <a:pt x="220870" y="463826"/>
                  <a:pt x="220154" y="478963"/>
                  <a:pt x="212035" y="490330"/>
                </a:cubicBezTo>
                <a:cubicBezTo>
                  <a:pt x="197511" y="510664"/>
                  <a:pt x="159026" y="543339"/>
                  <a:pt x="159026" y="543339"/>
                </a:cubicBezTo>
                <a:cubicBezTo>
                  <a:pt x="128911" y="603570"/>
                  <a:pt x="131397" y="594931"/>
                  <a:pt x="106017" y="662609"/>
                </a:cubicBezTo>
                <a:cubicBezTo>
                  <a:pt x="101112" y="675688"/>
                  <a:pt x="99012" y="689871"/>
                  <a:pt x="92765" y="702365"/>
                </a:cubicBezTo>
                <a:cubicBezTo>
                  <a:pt x="54317" y="779262"/>
                  <a:pt x="74607" y="702198"/>
                  <a:pt x="39757" y="795130"/>
                </a:cubicBezTo>
                <a:cubicBezTo>
                  <a:pt x="33362" y="812184"/>
                  <a:pt x="30455" y="830359"/>
                  <a:pt x="26504" y="848139"/>
                </a:cubicBezTo>
                <a:cubicBezTo>
                  <a:pt x="-7155" y="999602"/>
                  <a:pt x="32328" y="838094"/>
                  <a:pt x="0" y="967409"/>
                </a:cubicBezTo>
                <a:cubicBezTo>
                  <a:pt x="2093" y="996713"/>
                  <a:pt x="-3616" y="1132458"/>
                  <a:pt x="26504" y="1192696"/>
                </a:cubicBezTo>
                <a:cubicBezTo>
                  <a:pt x="51883" y="1243454"/>
                  <a:pt x="111440" y="1290883"/>
                  <a:pt x="145774" y="1325217"/>
                </a:cubicBezTo>
                <a:cubicBezTo>
                  <a:pt x="154609" y="1334052"/>
                  <a:pt x="165347" y="1341326"/>
                  <a:pt x="172278" y="1351722"/>
                </a:cubicBezTo>
                <a:cubicBezTo>
                  <a:pt x="181113" y="1364974"/>
                  <a:pt x="187521" y="1380216"/>
                  <a:pt x="198783" y="1391478"/>
                </a:cubicBezTo>
                <a:cubicBezTo>
                  <a:pt x="210045" y="1402740"/>
                  <a:pt x="226303" y="1407787"/>
                  <a:pt x="238539" y="1417983"/>
                </a:cubicBezTo>
                <a:cubicBezTo>
                  <a:pt x="303582" y="1472186"/>
                  <a:pt x="251909" y="1447874"/>
                  <a:pt x="331304" y="1497496"/>
                </a:cubicBezTo>
                <a:cubicBezTo>
                  <a:pt x="423938" y="1555392"/>
                  <a:pt x="344873" y="1491027"/>
                  <a:pt x="463826" y="1550504"/>
                </a:cubicBezTo>
                <a:cubicBezTo>
                  <a:pt x="490330" y="1563756"/>
                  <a:pt x="516260" y="1578226"/>
                  <a:pt x="543339" y="1590261"/>
                </a:cubicBezTo>
                <a:cubicBezTo>
                  <a:pt x="578859" y="1606048"/>
                  <a:pt x="610686" y="1608172"/>
                  <a:pt x="649357" y="1616765"/>
                </a:cubicBezTo>
                <a:cubicBezTo>
                  <a:pt x="667136" y="1620716"/>
                  <a:pt x="684696" y="1625600"/>
                  <a:pt x="702365" y="1630017"/>
                </a:cubicBezTo>
                <a:cubicBezTo>
                  <a:pt x="720035" y="1638852"/>
                  <a:pt x="735657" y="1655290"/>
                  <a:pt x="755374" y="1656522"/>
                </a:cubicBezTo>
                <a:cubicBezTo>
                  <a:pt x="808463" y="1659840"/>
                  <a:pt x="863148" y="1657506"/>
                  <a:pt x="914400" y="1643269"/>
                </a:cubicBezTo>
                <a:cubicBezTo>
                  <a:pt x="943401" y="1635213"/>
                  <a:pt x="1027325" y="1566648"/>
                  <a:pt x="1046922" y="1537252"/>
                </a:cubicBezTo>
                <a:cubicBezTo>
                  <a:pt x="1055757" y="1524000"/>
                  <a:pt x="1063477" y="1509933"/>
                  <a:pt x="1073426" y="1497496"/>
                </a:cubicBezTo>
                <a:cubicBezTo>
                  <a:pt x="1081231" y="1487739"/>
                  <a:pt x="1092126" y="1480748"/>
                  <a:pt x="1099931" y="1470991"/>
                </a:cubicBezTo>
                <a:cubicBezTo>
                  <a:pt x="1109880" y="1458554"/>
                  <a:pt x="1115173" y="1442497"/>
                  <a:pt x="1126435" y="1431235"/>
                </a:cubicBezTo>
                <a:cubicBezTo>
                  <a:pt x="1230673" y="1326996"/>
                  <a:pt x="1097402" y="1495229"/>
                  <a:pt x="1205948" y="1364974"/>
                </a:cubicBezTo>
                <a:cubicBezTo>
                  <a:pt x="1216144" y="1352738"/>
                  <a:pt x="1222502" y="1337654"/>
                  <a:pt x="1232452" y="1325217"/>
                </a:cubicBezTo>
                <a:cubicBezTo>
                  <a:pt x="1240257" y="1315461"/>
                  <a:pt x="1251152" y="1308469"/>
                  <a:pt x="1258957" y="1298713"/>
                </a:cubicBezTo>
                <a:cubicBezTo>
                  <a:pt x="1332763" y="1206456"/>
                  <a:pt x="1230772" y="1313645"/>
                  <a:pt x="1325217" y="1219200"/>
                </a:cubicBezTo>
                <a:cubicBezTo>
                  <a:pt x="1359238" y="1083123"/>
                  <a:pt x="1312996" y="1251792"/>
                  <a:pt x="1364974" y="1113183"/>
                </a:cubicBezTo>
                <a:cubicBezTo>
                  <a:pt x="1371369" y="1096129"/>
                  <a:pt x="1370081" y="1076465"/>
                  <a:pt x="1378226" y="1060174"/>
                </a:cubicBezTo>
                <a:cubicBezTo>
                  <a:pt x="1392472" y="1031683"/>
                  <a:pt x="1431235" y="980661"/>
                  <a:pt x="1431235" y="980661"/>
                </a:cubicBezTo>
                <a:cubicBezTo>
                  <a:pt x="1435652" y="967409"/>
                  <a:pt x="1440649" y="954336"/>
                  <a:pt x="1444487" y="940904"/>
                </a:cubicBezTo>
                <a:cubicBezTo>
                  <a:pt x="1456964" y="897233"/>
                  <a:pt x="1461881" y="867184"/>
                  <a:pt x="1470991" y="821635"/>
                </a:cubicBezTo>
                <a:cubicBezTo>
                  <a:pt x="1466574" y="675861"/>
                  <a:pt x="1465611" y="529941"/>
                  <a:pt x="1457739" y="384313"/>
                </a:cubicBezTo>
                <a:cubicBezTo>
                  <a:pt x="1456756" y="366126"/>
                  <a:pt x="1452632" y="347595"/>
                  <a:pt x="1444487" y="331304"/>
                </a:cubicBezTo>
                <a:cubicBezTo>
                  <a:pt x="1414807" y="271943"/>
                  <a:pt x="1408070" y="247930"/>
                  <a:pt x="1351722" y="238539"/>
                </a:cubicBezTo>
                <a:cubicBezTo>
                  <a:pt x="1312265" y="231963"/>
                  <a:pt x="1272289" y="228908"/>
                  <a:pt x="1232452" y="225287"/>
                </a:cubicBezTo>
                <a:cubicBezTo>
                  <a:pt x="1175093" y="220073"/>
                  <a:pt x="1117600" y="216452"/>
                  <a:pt x="1060174" y="212035"/>
                </a:cubicBezTo>
                <a:cubicBezTo>
                  <a:pt x="1051339" y="198783"/>
                  <a:pt x="1040793" y="186524"/>
                  <a:pt x="1033670" y="172278"/>
                </a:cubicBezTo>
                <a:cubicBezTo>
                  <a:pt x="1027423" y="159784"/>
                  <a:pt x="1023157" y="146220"/>
                  <a:pt x="1020417" y="132522"/>
                </a:cubicBezTo>
                <a:cubicBezTo>
                  <a:pt x="1005291" y="56893"/>
                  <a:pt x="1007165" y="58156"/>
                  <a:pt x="1007165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BCB85BEC-62DF-4B9C-A121-B77AD8117AD9}"/>
              </a:ext>
            </a:extLst>
          </p:cNvPr>
          <p:cNvSpPr/>
          <p:nvPr/>
        </p:nvSpPr>
        <p:spPr>
          <a:xfrm>
            <a:off x="5276814" y="4376628"/>
            <a:ext cx="2570921" cy="1299595"/>
          </a:xfrm>
          <a:custGeom>
            <a:avLst/>
            <a:gdLst>
              <a:gd name="connsiteX0" fmla="*/ 2319130 w 2570921"/>
              <a:gd name="connsiteY0" fmla="*/ 14134 h 1299595"/>
              <a:gd name="connsiteX1" fmla="*/ 1828800 w 2570921"/>
              <a:gd name="connsiteY1" fmla="*/ 40638 h 1299595"/>
              <a:gd name="connsiteX2" fmla="*/ 1457739 w 2570921"/>
              <a:gd name="connsiteY2" fmla="*/ 67142 h 1299595"/>
              <a:gd name="connsiteX3" fmla="*/ 437321 w 2570921"/>
              <a:gd name="connsiteY3" fmla="*/ 93647 h 1299595"/>
              <a:gd name="connsiteX4" fmla="*/ 278295 w 2570921"/>
              <a:gd name="connsiteY4" fmla="*/ 120151 h 1299595"/>
              <a:gd name="connsiteX5" fmla="*/ 251791 w 2570921"/>
              <a:gd name="connsiteY5" fmla="*/ 146656 h 1299595"/>
              <a:gd name="connsiteX6" fmla="*/ 145774 w 2570921"/>
              <a:gd name="connsiteY6" fmla="*/ 173160 h 1299595"/>
              <a:gd name="connsiteX7" fmla="*/ 66260 w 2570921"/>
              <a:gd name="connsiteY7" fmla="*/ 212916 h 1299595"/>
              <a:gd name="connsiteX8" fmla="*/ 39756 w 2570921"/>
              <a:gd name="connsiteY8" fmla="*/ 239421 h 1299595"/>
              <a:gd name="connsiteX9" fmla="*/ 0 w 2570921"/>
              <a:gd name="connsiteY9" fmla="*/ 398447 h 1299595"/>
              <a:gd name="connsiteX10" fmla="*/ 13252 w 2570921"/>
              <a:gd name="connsiteY10" fmla="*/ 862273 h 1299595"/>
              <a:gd name="connsiteX11" fmla="*/ 53008 w 2570921"/>
              <a:gd name="connsiteY11" fmla="*/ 968290 h 1299595"/>
              <a:gd name="connsiteX12" fmla="*/ 66260 w 2570921"/>
              <a:gd name="connsiteY12" fmla="*/ 1008047 h 1299595"/>
              <a:gd name="connsiteX13" fmla="*/ 119269 w 2570921"/>
              <a:gd name="connsiteY13" fmla="*/ 1061056 h 1299595"/>
              <a:gd name="connsiteX14" fmla="*/ 145774 w 2570921"/>
              <a:gd name="connsiteY14" fmla="*/ 1087560 h 1299595"/>
              <a:gd name="connsiteX15" fmla="*/ 198782 w 2570921"/>
              <a:gd name="connsiteY15" fmla="*/ 1100812 h 1299595"/>
              <a:gd name="connsiteX16" fmla="*/ 291547 w 2570921"/>
              <a:gd name="connsiteY16" fmla="*/ 1153821 h 1299595"/>
              <a:gd name="connsiteX17" fmla="*/ 463826 w 2570921"/>
              <a:gd name="connsiteY17" fmla="*/ 1193577 h 1299595"/>
              <a:gd name="connsiteX18" fmla="*/ 556591 w 2570921"/>
              <a:gd name="connsiteY18" fmla="*/ 1220082 h 1299595"/>
              <a:gd name="connsiteX19" fmla="*/ 861391 w 2570921"/>
              <a:gd name="connsiteY19" fmla="*/ 1233334 h 1299595"/>
              <a:gd name="connsiteX20" fmla="*/ 1152939 w 2570921"/>
              <a:gd name="connsiteY20" fmla="*/ 1259838 h 1299595"/>
              <a:gd name="connsiteX21" fmla="*/ 1470991 w 2570921"/>
              <a:gd name="connsiteY21" fmla="*/ 1299595 h 1299595"/>
              <a:gd name="connsiteX22" fmla="*/ 2093843 w 2570921"/>
              <a:gd name="connsiteY22" fmla="*/ 1286342 h 1299595"/>
              <a:gd name="connsiteX23" fmla="*/ 2133600 w 2570921"/>
              <a:gd name="connsiteY23" fmla="*/ 1273090 h 1299595"/>
              <a:gd name="connsiteX24" fmla="*/ 2186608 w 2570921"/>
              <a:gd name="connsiteY24" fmla="*/ 1246586 h 1299595"/>
              <a:gd name="connsiteX25" fmla="*/ 2226365 w 2570921"/>
              <a:gd name="connsiteY25" fmla="*/ 1220082 h 1299595"/>
              <a:gd name="connsiteX26" fmla="*/ 2292626 w 2570921"/>
              <a:gd name="connsiteY26" fmla="*/ 1153821 h 1299595"/>
              <a:gd name="connsiteX27" fmla="*/ 2358887 w 2570921"/>
              <a:gd name="connsiteY27" fmla="*/ 1074308 h 1299595"/>
              <a:gd name="connsiteX28" fmla="*/ 2372139 w 2570921"/>
              <a:gd name="connsiteY28" fmla="*/ 1034551 h 1299595"/>
              <a:gd name="connsiteX29" fmla="*/ 2425147 w 2570921"/>
              <a:gd name="connsiteY29" fmla="*/ 955038 h 1299595"/>
              <a:gd name="connsiteX30" fmla="*/ 2478156 w 2570921"/>
              <a:gd name="connsiteY30" fmla="*/ 835769 h 1299595"/>
              <a:gd name="connsiteX31" fmla="*/ 2491408 w 2570921"/>
              <a:gd name="connsiteY31" fmla="*/ 796012 h 1299595"/>
              <a:gd name="connsiteX32" fmla="*/ 2517913 w 2570921"/>
              <a:gd name="connsiteY32" fmla="*/ 756256 h 1299595"/>
              <a:gd name="connsiteX33" fmla="*/ 2531165 w 2570921"/>
              <a:gd name="connsiteY33" fmla="*/ 703247 h 1299595"/>
              <a:gd name="connsiteX34" fmla="*/ 2557669 w 2570921"/>
              <a:gd name="connsiteY34" fmla="*/ 623734 h 1299595"/>
              <a:gd name="connsiteX35" fmla="*/ 2570921 w 2570921"/>
              <a:gd name="connsiteY35" fmla="*/ 583977 h 1299595"/>
              <a:gd name="connsiteX36" fmla="*/ 2557669 w 2570921"/>
              <a:gd name="connsiteY36" fmla="*/ 279177 h 1299595"/>
              <a:gd name="connsiteX37" fmla="*/ 2504660 w 2570921"/>
              <a:gd name="connsiteY37" fmla="*/ 186412 h 1299595"/>
              <a:gd name="connsiteX38" fmla="*/ 2425147 w 2570921"/>
              <a:gd name="connsiteY38" fmla="*/ 80395 h 1299595"/>
              <a:gd name="connsiteX39" fmla="*/ 2398643 w 2570921"/>
              <a:gd name="connsiteY39" fmla="*/ 27386 h 1299595"/>
              <a:gd name="connsiteX40" fmla="*/ 2239617 w 2570921"/>
              <a:gd name="connsiteY40" fmla="*/ 882 h 129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570921" h="1299595">
                <a:moveTo>
                  <a:pt x="2319130" y="14134"/>
                </a:moveTo>
                <a:lnTo>
                  <a:pt x="1828800" y="40638"/>
                </a:lnTo>
                <a:cubicBezTo>
                  <a:pt x="1559467" y="57471"/>
                  <a:pt x="1806728" y="56004"/>
                  <a:pt x="1457739" y="67142"/>
                </a:cubicBezTo>
                <a:lnTo>
                  <a:pt x="437321" y="93647"/>
                </a:lnTo>
                <a:cubicBezTo>
                  <a:pt x="429749" y="94729"/>
                  <a:pt x="297672" y="111846"/>
                  <a:pt x="278295" y="120151"/>
                </a:cubicBezTo>
                <a:cubicBezTo>
                  <a:pt x="266811" y="125073"/>
                  <a:pt x="263275" y="141734"/>
                  <a:pt x="251791" y="146656"/>
                </a:cubicBezTo>
                <a:cubicBezTo>
                  <a:pt x="145919" y="192030"/>
                  <a:pt x="222969" y="134563"/>
                  <a:pt x="145774" y="173160"/>
                </a:cubicBezTo>
                <a:cubicBezTo>
                  <a:pt x="43018" y="224538"/>
                  <a:pt x="166187" y="179608"/>
                  <a:pt x="66260" y="212916"/>
                </a:cubicBezTo>
                <a:cubicBezTo>
                  <a:pt x="57425" y="221751"/>
                  <a:pt x="47561" y="229665"/>
                  <a:pt x="39756" y="239421"/>
                </a:cubicBezTo>
                <a:cubicBezTo>
                  <a:pt x="-7366" y="298325"/>
                  <a:pt x="11066" y="298850"/>
                  <a:pt x="0" y="398447"/>
                </a:cubicBezTo>
                <a:cubicBezTo>
                  <a:pt x="4417" y="553056"/>
                  <a:pt x="5331" y="707804"/>
                  <a:pt x="13252" y="862273"/>
                </a:cubicBezTo>
                <a:cubicBezTo>
                  <a:pt x="15624" y="908530"/>
                  <a:pt x="35356" y="927102"/>
                  <a:pt x="53008" y="968290"/>
                </a:cubicBezTo>
                <a:cubicBezTo>
                  <a:pt x="58511" y="981130"/>
                  <a:pt x="58141" y="996680"/>
                  <a:pt x="66260" y="1008047"/>
                </a:cubicBezTo>
                <a:cubicBezTo>
                  <a:pt x="80784" y="1028381"/>
                  <a:pt x="101599" y="1043386"/>
                  <a:pt x="119269" y="1061056"/>
                </a:cubicBezTo>
                <a:cubicBezTo>
                  <a:pt x="128104" y="1069891"/>
                  <a:pt x="133653" y="1084530"/>
                  <a:pt x="145774" y="1087560"/>
                </a:cubicBezTo>
                <a:lnTo>
                  <a:pt x="198782" y="1100812"/>
                </a:lnTo>
                <a:cubicBezTo>
                  <a:pt x="227861" y="1120198"/>
                  <a:pt x="257925" y="1142614"/>
                  <a:pt x="291547" y="1153821"/>
                </a:cubicBezTo>
                <a:cubicBezTo>
                  <a:pt x="390494" y="1186804"/>
                  <a:pt x="379730" y="1172553"/>
                  <a:pt x="463826" y="1193577"/>
                </a:cubicBezTo>
                <a:cubicBezTo>
                  <a:pt x="496825" y="1201827"/>
                  <a:pt x="521369" y="1217473"/>
                  <a:pt x="556591" y="1220082"/>
                </a:cubicBezTo>
                <a:cubicBezTo>
                  <a:pt x="658009" y="1227595"/>
                  <a:pt x="759791" y="1228917"/>
                  <a:pt x="861391" y="1233334"/>
                </a:cubicBezTo>
                <a:lnTo>
                  <a:pt x="1152939" y="1259838"/>
                </a:lnTo>
                <a:cubicBezTo>
                  <a:pt x="1425212" y="1281333"/>
                  <a:pt x="1283988" y="1252843"/>
                  <a:pt x="1470991" y="1299595"/>
                </a:cubicBezTo>
                <a:lnTo>
                  <a:pt x="2093843" y="1286342"/>
                </a:lnTo>
                <a:cubicBezTo>
                  <a:pt x="2107801" y="1285784"/>
                  <a:pt x="2120760" y="1278593"/>
                  <a:pt x="2133600" y="1273090"/>
                </a:cubicBezTo>
                <a:cubicBezTo>
                  <a:pt x="2151758" y="1265308"/>
                  <a:pt x="2169456" y="1256387"/>
                  <a:pt x="2186608" y="1246586"/>
                </a:cubicBezTo>
                <a:cubicBezTo>
                  <a:pt x="2200437" y="1238684"/>
                  <a:pt x="2214379" y="1230570"/>
                  <a:pt x="2226365" y="1220082"/>
                </a:cubicBezTo>
                <a:cubicBezTo>
                  <a:pt x="2249872" y="1199513"/>
                  <a:pt x="2270539" y="1175908"/>
                  <a:pt x="2292626" y="1153821"/>
                </a:cubicBezTo>
                <a:cubicBezTo>
                  <a:pt x="2343642" y="1102804"/>
                  <a:pt x="2321987" y="1129656"/>
                  <a:pt x="2358887" y="1074308"/>
                </a:cubicBezTo>
                <a:cubicBezTo>
                  <a:pt x="2363304" y="1061056"/>
                  <a:pt x="2365355" y="1046762"/>
                  <a:pt x="2372139" y="1034551"/>
                </a:cubicBezTo>
                <a:cubicBezTo>
                  <a:pt x="2387609" y="1006705"/>
                  <a:pt x="2415074" y="985257"/>
                  <a:pt x="2425147" y="955038"/>
                </a:cubicBezTo>
                <a:cubicBezTo>
                  <a:pt x="2456689" y="860415"/>
                  <a:pt x="2436155" y="898771"/>
                  <a:pt x="2478156" y="835769"/>
                </a:cubicBezTo>
                <a:cubicBezTo>
                  <a:pt x="2482573" y="822517"/>
                  <a:pt x="2485161" y="808506"/>
                  <a:pt x="2491408" y="796012"/>
                </a:cubicBezTo>
                <a:cubicBezTo>
                  <a:pt x="2498531" y="781766"/>
                  <a:pt x="2511639" y="770895"/>
                  <a:pt x="2517913" y="756256"/>
                </a:cubicBezTo>
                <a:cubicBezTo>
                  <a:pt x="2525088" y="739515"/>
                  <a:pt x="2525931" y="720692"/>
                  <a:pt x="2531165" y="703247"/>
                </a:cubicBezTo>
                <a:cubicBezTo>
                  <a:pt x="2539193" y="676487"/>
                  <a:pt x="2548834" y="650238"/>
                  <a:pt x="2557669" y="623734"/>
                </a:cubicBezTo>
                <a:lnTo>
                  <a:pt x="2570921" y="583977"/>
                </a:lnTo>
                <a:cubicBezTo>
                  <a:pt x="2566504" y="482377"/>
                  <a:pt x="2565469" y="380573"/>
                  <a:pt x="2557669" y="279177"/>
                </a:cubicBezTo>
                <a:cubicBezTo>
                  <a:pt x="2554670" y="240193"/>
                  <a:pt x="2525542" y="216244"/>
                  <a:pt x="2504660" y="186412"/>
                </a:cubicBezTo>
                <a:cubicBezTo>
                  <a:pt x="2434731" y="86513"/>
                  <a:pt x="2478095" y="133341"/>
                  <a:pt x="2425147" y="80395"/>
                </a:cubicBezTo>
                <a:cubicBezTo>
                  <a:pt x="2416312" y="62725"/>
                  <a:pt x="2414447" y="39239"/>
                  <a:pt x="2398643" y="27386"/>
                </a:cubicBezTo>
                <a:cubicBezTo>
                  <a:pt x="2352129" y="-7499"/>
                  <a:pt x="2291908" y="882"/>
                  <a:pt x="2239617" y="88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6F8C305-C83C-452A-AA5E-45E25FDBE5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4421294"/>
            <a:ext cx="2729552" cy="8783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1892D451-A546-4A46-BD40-E7EAB13B383F}"/>
              </a:ext>
            </a:extLst>
          </p:cNvPr>
          <p:cNvSpPr/>
          <p:nvPr/>
        </p:nvSpPr>
        <p:spPr>
          <a:xfrm>
            <a:off x="2729552" y="1883391"/>
            <a:ext cx="3930555" cy="3377200"/>
          </a:xfrm>
          <a:custGeom>
            <a:avLst/>
            <a:gdLst>
              <a:gd name="connsiteX0" fmla="*/ 409433 w 3930555"/>
              <a:gd name="connsiteY0" fmla="*/ 286603 h 3377200"/>
              <a:gd name="connsiteX1" fmla="*/ 341194 w 3930555"/>
              <a:gd name="connsiteY1" fmla="*/ 327546 h 3377200"/>
              <a:gd name="connsiteX2" fmla="*/ 136478 w 3930555"/>
              <a:gd name="connsiteY2" fmla="*/ 354842 h 3377200"/>
              <a:gd name="connsiteX3" fmla="*/ 95535 w 3930555"/>
              <a:gd name="connsiteY3" fmla="*/ 382137 h 3377200"/>
              <a:gd name="connsiteX4" fmla="*/ 27296 w 3930555"/>
              <a:gd name="connsiteY4" fmla="*/ 436728 h 3377200"/>
              <a:gd name="connsiteX5" fmla="*/ 0 w 3930555"/>
              <a:gd name="connsiteY5" fmla="*/ 518615 h 3377200"/>
              <a:gd name="connsiteX6" fmla="*/ 40944 w 3930555"/>
              <a:gd name="connsiteY6" fmla="*/ 600502 h 3377200"/>
              <a:gd name="connsiteX7" fmla="*/ 81887 w 3930555"/>
              <a:gd name="connsiteY7" fmla="*/ 614149 h 3377200"/>
              <a:gd name="connsiteX8" fmla="*/ 122830 w 3930555"/>
              <a:gd name="connsiteY8" fmla="*/ 641445 h 3377200"/>
              <a:gd name="connsiteX9" fmla="*/ 136478 w 3930555"/>
              <a:gd name="connsiteY9" fmla="*/ 696036 h 3377200"/>
              <a:gd name="connsiteX10" fmla="*/ 177421 w 3930555"/>
              <a:gd name="connsiteY10" fmla="*/ 777922 h 3377200"/>
              <a:gd name="connsiteX11" fmla="*/ 218364 w 3930555"/>
              <a:gd name="connsiteY11" fmla="*/ 914400 h 3377200"/>
              <a:gd name="connsiteX12" fmla="*/ 259308 w 3930555"/>
              <a:gd name="connsiteY12" fmla="*/ 996287 h 3377200"/>
              <a:gd name="connsiteX13" fmla="*/ 341194 w 3930555"/>
              <a:gd name="connsiteY13" fmla="*/ 1064525 h 3377200"/>
              <a:gd name="connsiteX14" fmla="*/ 368490 w 3930555"/>
              <a:gd name="connsiteY14" fmla="*/ 1105469 h 3377200"/>
              <a:gd name="connsiteX15" fmla="*/ 409433 w 3930555"/>
              <a:gd name="connsiteY15" fmla="*/ 1132764 h 3377200"/>
              <a:gd name="connsiteX16" fmla="*/ 450376 w 3930555"/>
              <a:gd name="connsiteY16" fmla="*/ 1228299 h 3377200"/>
              <a:gd name="connsiteX17" fmla="*/ 504967 w 3930555"/>
              <a:gd name="connsiteY17" fmla="*/ 1310185 h 3377200"/>
              <a:gd name="connsiteX18" fmla="*/ 518615 w 3930555"/>
              <a:gd name="connsiteY18" fmla="*/ 1364776 h 3377200"/>
              <a:gd name="connsiteX19" fmla="*/ 586854 w 3930555"/>
              <a:gd name="connsiteY19" fmla="*/ 1446663 h 3377200"/>
              <a:gd name="connsiteX20" fmla="*/ 614149 w 3930555"/>
              <a:gd name="connsiteY20" fmla="*/ 1501254 h 3377200"/>
              <a:gd name="connsiteX21" fmla="*/ 655093 w 3930555"/>
              <a:gd name="connsiteY21" fmla="*/ 1637731 h 3377200"/>
              <a:gd name="connsiteX22" fmla="*/ 696036 w 3930555"/>
              <a:gd name="connsiteY22" fmla="*/ 1665027 h 3377200"/>
              <a:gd name="connsiteX23" fmla="*/ 777923 w 3930555"/>
              <a:gd name="connsiteY23" fmla="*/ 1774209 h 3377200"/>
              <a:gd name="connsiteX24" fmla="*/ 887105 w 3930555"/>
              <a:gd name="connsiteY24" fmla="*/ 1937982 h 3377200"/>
              <a:gd name="connsiteX25" fmla="*/ 914400 w 3930555"/>
              <a:gd name="connsiteY25" fmla="*/ 1978925 h 3377200"/>
              <a:gd name="connsiteX26" fmla="*/ 955344 w 3930555"/>
              <a:gd name="connsiteY26" fmla="*/ 2006221 h 3377200"/>
              <a:gd name="connsiteX27" fmla="*/ 1009935 w 3930555"/>
              <a:gd name="connsiteY27" fmla="*/ 2142699 h 3377200"/>
              <a:gd name="connsiteX28" fmla="*/ 1037230 w 3930555"/>
              <a:gd name="connsiteY28" fmla="*/ 2306472 h 3377200"/>
              <a:gd name="connsiteX29" fmla="*/ 1050878 w 3930555"/>
              <a:gd name="connsiteY29" fmla="*/ 2347415 h 3377200"/>
              <a:gd name="connsiteX30" fmla="*/ 1091821 w 3930555"/>
              <a:gd name="connsiteY30" fmla="*/ 2374710 h 3377200"/>
              <a:gd name="connsiteX31" fmla="*/ 1119117 w 3930555"/>
              <a:gd name="connsiteY31" fmla="*/ 2415654 h 3377200"/>
              <a:gd name="connsiteX32" fmla="*/ 1201003 w 3930555"/>
              <a:gd name="connsiteY32" fmla="*/ 2470245 h 3377200"/>
              <a:gd name="connsiteX33" fmla="*/ 1228299 w 3930555"/>
              <a:gd name="connsiteY33" fmla="*/ 2511188 h 3377200"/>
              <a:gd name="connsiteX34" fmla="*/ 1269242 w 3930555"/>
              <a:gd name="connsiteY34" fmla="*/ 2538484 h 3377200"/>
              <a:gd name="connsiteX35" fmla="*/ 1296538 w 3930555"/>
              <a:gd name="connsiteY35" fmla="*/ 2593075 h 3377200"/>
              <a:gd name="connsiteX36" fmla="*/ 1323833 w 3930555"/>
              <a:gd name="connsiteY36" fmla="*/ 2688609 h 3377200"/>
              <a:gd name="connsiteX37" fmla="*/ 1337481 w 3930555"/>
              <a:gd name="connsiteY37" fmla="*/ 2743200 h 3377200"/>
              <a:gd name="connsiteX38" fmla="*/ 1378424 w 3930555"/>
              <a:gd name="connsiteY38" fmla="*/ 2770496 h 3377200"/>
              <a:gd name="connsiteX39" fmla="*/ 1419367 w 3930555"/>
              <a:gd name="connsiteY39" fmla="*/ 2906973 h 3377200"/>
              <a:gd name="connsiteX40" fmla="*/ 1433015 w 3930555"/>
              <a:gd name="connsiteY40" fmla="*/ 2947916 h 3377200"/>
              <a:gd name="connsiteX41" fmla="*/ 1473958 w 3930555"/>
              <a:gd name="connsiteY41" fmla="*/ 2988860 h 3377200"/>
              <a:gd name="connsiteX42" fmla="*/ 1501254 w 3930555"/>
              <a:gd name="connsiteY42" fmla="*/ 3070746 h 3377200"/>
              <a:gd name="connsiteX43" fmla="*/ 1514902 w 3930555"/>
              <a:gd name="connsiteY43" fmla="*/ 3111690 h 3377200"/>
              <a:gd name="connsiteX44" fmla="*/ 1596788 w 3930555"/>
              <a:gd name="connsiteY44" fmla="*/ 3166281 h 3377200"/>
              <a:gd name="connsiteX45" fmla="*/ 1692323 w 3930555"/>
              <a:gd name="connsiteY45" fmla="*/ 3220872 h 3377200"/>
              <a:gd name="connsiteX46" fmla="*/ 1746914 w 3930555"/>
              <a:gd name="connsiteY46" fmla="*/ 3234519 h 3377200"/>
              <a:gd name="connsiteX47" fmla="*/ 1801505 w 3930555"/>
              <a:gd name="connsiteY47" fmla="*/ 3261815 h 3377200"/>
              <a:gd name="connsiteX48" fmla="*/ 1897039 w 3930555"/>
              <a:gd name="connsiteY48" fmla="*/ 3289110 h 3377200"/>
              <a:gd name="connsiteX49" fmla="*/ 1992573 w 3930555"/>
              <a:gd name="connsiteY49" fmla="*/ 3316406 h 3377200"/>
              <a:gd name="connsiteX50" fmla="*/ 2101755 w 3930555"/>
              <a:gd name="connsiteY50" fmla="*/ 3330054 h 3377200"/>
              <a:gd name="connsiteX51" fmla="*/ 2893326 w 3930555"/>
              <a:gd name="connsiteY51" fmla="*/ 3330054 h 3377200"/>
              <a:gd name="connsiteX52" fmla="*/ 2934269 w 3930555"/>
              <a:gd name="connsiteY52" fmla="*/ 3316406 h 3377200"/>
              <a:gd name="connsiteX53" fmla="*/ 3070747 w 3930555"/>
              <a:gd name="connsiteY53" fmla="*/ 3289110 h 3377200"/>
              <a:gd name="connsiteX54" fmla="*/ 3179929 w 3930555"/>
              <a:gd name="connsiteY54" fmla="*/ 3261815 h 3377200"/>
              <a:gd name="connsiteX55" fmla="*/ 3234520 w 3930555"/>
              <a:gd name="connsiteY55" fmla="*/ 3248167 h 3377200"/>
              <a:gd name="connsiteX56" fmla="*/ 3275463 w 3930555"/>
              <a:gd name="connsiteY56" fmla="*/ 3234519 h 3377200"/>
              <a:gd name="connsiteX57" fmla="*/ 3384645 w 3930555"/>
              <a:gd name="connsiteY57" fmla="*/ 3207224 h 3377200"/>
              <a:gd name="connsiteX58" fmla="*/ 3466532 w 3930555"/>
              <a:gd name="connsiteY58" fmla="*/ 3166281 h 3377200"/>
              <a:gd name="connsiteX59" fmla="*/ 3548418 w 3930555"/>
              <a:gd name="connsiteY59" fmla="*/ 3138985 h 3377200"/>
              <a:gd name="connsiteX60" fmla="*/ 3589361 w 3930555"/>
              <a:gd name="connsiteY60" fmla="*/ 3111690 h 3377200"/>
              <a:gd name="connsiteX61" fmla="*/ 3671248 w 3930555"/>
              <a:gd name="connsiteY61" fmla="*/ 3098042 h 3377200"/>
              <a:gd name="connsiteX62" fmla="*/ 3725839 w 3930555"/>
              <a:gd name="connsiteY62" fmla="*/ 3070746 h 3377200"/>
              <a:gd name="connsiteX63" fmla="*/ 3766782 w 3930555"/>
              <a:gd name="connsiteY63" fmla="*/ 3057099 h 3377200"/>
              <a:gd name="connsiteX64" fmla="*/ 3889612 w 3930555"/>
              <a:gd name="connsiteY64" fmla="*/ 2988860 h 3377200"/>
              <a:gd name="connsiteX65" fmla="*/ 3903260 w 3930555"/>
              <a:gd name="connsiteY65" fmla="*/ 2947916 h 3377200"/>
              <a:gd name="connsiteX66" fmla="*/ 3930555 w 3930555"/>
              <a:gd name="connsiteY66" fmla="*/ 1528549 h 3377200"/>
              <a:gd name="connsiteX67" fmla="*/ 3916908 w 3930555"/>
              <a:gd name="connsiteY67" fmla="*/ 1187355 h 3377200"/>
              <a:gd name="connsiteX68" fmla="*/ 3903260 w 3930555"/>
              <a:gd name="connsiteY68" fmla="*/ 982639 h 3377200"/>
              <a:gd name="connsiteX69" fmla="*/ 3862317 w 3930555"/>
              <a:gd name="connsiteY69" fmla="*/ 859809 h 3377200"/>
              <a:gd name="connsiteX70" fmla="*/ 3821373 w 3930555"/>
              <a:gd name="connsiteY70" fmla="*/ 709684 h 3377200"/>
              <a:gd name="connsiteX71" fmla="*/ 3766782 w 3930555"/>
              <a:gd name="connsiteY71" fmla="*/ 614149 h 3377200"/>
              <a:gd name="connsiteX72" fmla="*/ 3739487 w 3930555"/>
              <a:gd name="connsiteY72" fmla="*/ 559558 h 3377200"/>
              <a:gd name="connsiteX73" fmla="*/ 3725839 w 3930555"/>
              <a:gd name="connsiteY73" fmla="*/ 518615 h 3377200"/>
              <a:gd name="connsiteX74" fmla="*/ 3684896 w 3930555"/>
              <a:gd name="connsiteY74" fmla="*/ 504967 h 3377200"/>
              <a:gd name="connsiteX75" fmla="*/ 3616657 w 3930555"/>
              <a:gd name="connsiteY75" fmla="*/ 450376 h 3377200"/>
              <a:gd name="connsiteX76" fmla="*/ 3534770 w 3930555"/>
              <a:gd name="connsiteY76" fmla="*/ 395785 h 3377200"/>
              <a:gd name="connsiteX77" fmla="*/ 3480179 w 3930555"/>
              <a:gd name="connsiteY77" fmla="*/ 382137 h 3377200"/>
              <a:gd name="connsiteX78" fmla="*/ 3398293 w 3930555"/>
              <a:gd name="connsiteY78" fmla="*/ 354842 h 3377200"/>
              <a:gd name="connsiteX79" fmla="*/ 3261815 w 3930555"/>
              <a:gd name="connsiteY79" fmla="*/ 341194 h 3377200"/>
              <a:gd name="connsiteX80" fmla="*/ 2920621 w 3930555"/>
              <a:gd name="connsiteY80" fmla="*/ 327546 h 3377200"/>
              <a:gd name="connsiteX81" fmla="*/ 2825087 w 3930555"/>
              <a:gd name="connsiteY81" fmla="*/ 313899 h 3377200"/>
              <a:gd name="connsiteX82" fmla="*/ 2702257 w 3930555"/>
              <a:gd name="connsiteY82" fmla="*/ 300251 h 3377200"/>
              <a:gd name="connsiteX83" fmla="*/ 2661314 w 3930555"/>
              <a:gd name="connsiteY83" fmla="*/ 286603 h 3377200"/>
              <a:gd name="connsiteX84" fmla="*/ 2306472 w 3930555"/>
              <a:gd name="connsiteY84" fmla="*/ 245660 h 3377200"/>
              <a:gd name="connsiteX85" fmla="*/ 2251881 w 3930555"/>
              <a:gd name="connsiteY85" fmla="*/ 232012 h 3377200"/>
              <a:gd name="connsiteX86" fmla="*/ 2156347 w 3930555"/>
              <a:gd name="connsiteY86" fmla="*/ 150125 h 3377200"/>
              <a:gd name="connsiteX87" fmla="*/ 1978926 w 3930555"/>
              <a:gd name="connsiteY87" fmla="*/ 40943 h 3377200"/>
              <a:gd name="connsiteX88" fmla="*/ 1815152 w 3930555"/>
              <a:gd name="connsiteY88" fmla="*/ 0 h 3377200"/>
              <a:gd name="connsiteX89" fmla="*/ 1187355 w 3930555"/>
              <a:gd name="connsiteY89" fmla="*/ 40943 h 3377200"/>
              <a:gd name="connsiteX90" fmla="*/ 1132764 w 3930555"/>
              <a:gd name="connsiteY90" fmla="*/ 54591 h 3377200"/>
              <a:gd name="connsiteX91" fmla="*/ 1037230 w 3930555"/>
              <a:gd name="connsiteY91" fmla="*/ 81887 h 3377200"/>
              <a:gd name="connsiteX92" fmla="*/ 900752 w 3930555"/>
              <a:gd name="connsiteY92" fmla="*/ 109182 h 3377200"/>
              <a:gd name="connsiteX93" fmla="*/ 818866 w 3930555"/>
              <a:gd name="connsiteY93" fmla="*/ 136478 h 3377200"/>
              <a:gd name="connsiteX94" fmla="*/ 709684 w 3930555"/>
              <a:gd name="connsiteY94" fmla="*/ 163773 h 3377200"/>
              <a:gd name="connsiteX95" fmla="*/ 627797 w 3930555"/>
              <a:gd name="connsiteY95" fmla="*/ 232012 h 3377200"/>
              <a:gd name="connsiteX96" fmla="*/ 532263 w 3930555"/>
              <a:gd name="connsiteY96" fmla="*/ 272955 h 3377200"/>
              <a:gd name="connsiteX97" fmla="*/ 436729 w 3930555"/>
              <a:gd name="connsiteY97" fmla="*/ 286603 h 3377200"/>
              <a:gd name="connsiteX98" fmla="*/ 409433 w 3930555"/>
              <a:gd name="connsiteY98" fmla="*/ 286603 h 337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3930555" h="3377200">
                <a:moveTo>
                  <a:pt x="409433" y="286603"/>
                </a:moveTo>
                <a:cubicBezTo>
                  <a:pt x="386687" y="300251"/>
                  <a:pt x="364920" y="315683"/>
                  <a:pt x="341194" y="327546"/>
                </a:cubicBezTo>
                <a:cubicBezTo>
                  <a:pt x="285445" y="355420"/>
                  <a:pt x="173074" y="351792"/>
                  <a:pt x="136478" y="354842"/>
                </a:cubicBezTo>
                <a:cubicBezTo>
                  <a:pt x="122830" y="363940"/>
                  <a:pt x="110206" y="374802"/>
                  <a:pt x="95535" y="382137"/>
                </a:cubicBezTo>
                <a:cubicBezTo>
                  <a:pt x="46908" y="406450"/>
                  <a:pt x="53589" y="377569"/>
                  <a:pt x="27296" y="436728"/>
                </a:cubicBezTo>
                <a:cubicBezTo>
                  <a:pt x="15611" y="463020"/>
                  <a:pt x="0" y="518615"/>
                  <a:pt x="0" y="518615"/>
                </a:cubicBezTo>
                <a:cubicBezTo>
                  <a:pt x="8991" y="545587"/>
                  <a:pt x="16893" y="581261"/>
                  <a:pt x="40944" y="600502"/>
                </a:cubicBezTo>
                <a:cubicBezTo>
                  <a:pt x="52177" y="609489"/>
                  <a:pt x="68239" y="609600"/>
                  <a:pt x="81887" y="614149"/>
                </a:cubicBezTo>
                <a:cubicBezTo>
                  <a:pt x="95535" y="623248"/>
                  <a:pt x="113732" y="627797"/>
                  <a:pt x="122830" y="641445"/>
                </a:cubicBezTo>
                <a:cubicBezTo>
                  <a:pt x="133235" y="657052"/>
                  <a:pt x="131325" y="678001"/>
                  <a:pt x="136478" y="696036"/>
                </a:cubicBezTo>
                <a:cubicBezTo>
                  <a:pt x="150604" y="745476"/>
                  <a:pt x="147515" y="733063"/>
                  <a:pt x="177421" y="777922"/>
                </a:cubicBezTo>
                <a:cubicBezTo>
                  <a:pt x="198046" y="860422"/>
                  <a:pt x="185139" y="814725"/>
                  <a:pt x="218364" y="914400"/>
                </a:cubicBezTo>
                <a:cubicBezTo>
                  <a:pt x="232042" y="955434"/>
                  <a:pt x="229912" y="961012"/>
                  <a:pt x="259308" y="996287"/>
                </a:cubicBezTo>
                <a:cubicBezTo>
                  <a:pt x="292146" y="1035693"/>
                  <a:pt x="300936" y="1037687"/>
                  <a:pt x="341194" y="1064525"/>
                </a:cubicBezTo>
                <a:cubicBezTo>
                  <a:pt x="350293" y="1078173"/>
                  <a:pt x="356891" y="1093870"/>
                  <a:pt x="368490" y="1105469"/>
                </a:cubicBezTo>
                <a:cubicBezTo>
                  <a:pt x="380088" y="1117067"/>
                  <a:pt x="398932" y="1120163"/>
                  <a:pt x="409433" y="1132764"/>
                </a:cubicBezTo>
                <a:cubicBezTo>
                  <a:pt x="454995" y="1187438"/>
                  <a:pt x="421929" y="1177094"/>
                  <a:pt x="450376" y="1228299"/>
                </a:cubicBezTo>
                <a:cubicBezTo>
                  <a:pt x="466307" y="1256976"/>
                  <a:pt x="504967" y="1310185"/>
                  <a:pt x="504967" y="1310185"/>
                </a:cubicBezTo>
                <a:cubicBezTo>
                  <a:pt x="509516" y="1328382"/>
                  <a:pt x="511226" y="1347536"/>
                  <a:pt x="518615" y="1364776"/>
                </a:cubicBezTo>
                <a:cubicBezTo>
                  <a:pt x="541822" y="1418925"/>
                  <a:pt x="551722" y="1397478"/>
                  <a:pt x="586854" y="1446663"/>
                </a:cubicBezTo>
                <a:cubicBezTo>
                  <a:pt x="598679" y="1463218"/>
                  <a:pt x="607006" y="1482205"/>
                  <a:pt x="614149" y="1501254"/>
                </a:cubicBezTo>
                <a:cubicBezTo>
                  <a:pt x="623254" y="1525534"/>
                  <a:pt x="639538" y="1627361"/>
                  <a:pt x="655093" y="1637731"/>
                </a:cubicBezTo>
                <a:lnTo>
                  <a:pt x="696036" y="1665027"/>
                </a:lnTo>
                <a:cubicBezTo>
                  <a:pt x="729766" y="1766214"/>
                  <a:pt x="697598" y="1734046"/>
                  <a:pt x="777923" y="1774209"/>
                </a:cubicBezTo>
                <a:lnTo>
                  <a:pt x="887105" y="1937982"/>
                </a:lnTo>
                <a:cubicBezTo>
                  <a:pt x="896203" y="1951630"/>
                  <a:pt x="900752" y="1969827"/>
                  <a:pt x="914400" y="1978925"/>
                </a:cubicBezTo>
                <a:lnTo>
                  <a:pt x="955344" y="2006221"/>
                </a:lnTo>
                <a:cubicBezTo>
                  <a:pt x="994952" y="2065634"/>
                  <a:pt x="990365" y="2049741"/>
                  <a:pt x="1009935" y="2142699"/>
                </a:cubicBezTo>
                <a:cubicBezTo>
                  <a:pt x="1021336" y="2196856"/>
                  <a:pt x="1019728" y="2253968"/>
                  <a:pt x="1037230" y="2306472"/>
                </a:cubicBezTo>
                <a:cubicBezTo>
                  <a:pt x="1041779" y="2320120"/>
                  <a:pt x="1041891" y="2336182"/>
                  <a:pt x="1050878" y="2347415"/>
                </a:cubicBezTo>
                <a:cubicBezTo>
                  <a:pt x="1061125" y="2360223"/>
                  <a:pt x="1078173" y="2365612"/>
                  <a:pt x="1091821" y="2374710"/>
                </a:cubicBezTo>
                <a:cubicBezTo>
                  <a:pt x="1100920" y="2388358"/>
                  <a:pt x="1106773" y="2404853"/>
                  <a:pt x="1119117" y="2415654"/>
                </a:cubicBezTo>
                <a:cubicBezTo>
                  <a:pt x="1143805" y="2437256"/>
                  <a:pt x="1201003" y="2470245"/>
                  <a:pt x="1201003" y="2470245"/>
                </a:cubicBezTo>
                <a:cubicBezTo>
                  <a:pt x="1210102" y="2483893"/>
                  <a:pt x="1216701" y="2499590"/>
                  <a:pt x="1228299" y="2511188"/>
                </a:cubicBezTo>
                <a:cubicBezTo>
                  <a:pt x="1239897" y="2522786"/>
                  <a:pt x="1258741" y="2525883"/>
                  <a:pt x="1269242" y="2538484"/>
                </a:cubicBezTo>
                <a:cubicBezTo>
                  <a:pt x="1282266" y="2554113"/>
                  <a:pt x="1287439" y="2574878"/>
                  <a:pt x="1296538" y="2593075"/>
                </a:cubicBezTo>
                <a:cubicBezTo>
                  <a:pt x="1339188" y="2763683"/>
                  <a:pt x="1284685" y="2551595"/>
                  <a:pt x="1323833" y="2688609"/>
                </a:cubicBezTo>
                <a:cubicBezTo>
                  <a:pt x="1328986" y="2706644"/>
                  <a:pt x="1327076" y="2727593"/>
                  <a:pt x="1337481" y="2743200"/>
                </a:cubicBezTo>
                <a:cubicBezTo>
                  <a:pt x="1346579" y="2756848"/>
                  <a:pt x="1364776" y="2761397"/>
                  <a:pt x="1378424" y="2770496"/>
                </a:cubicBezTo>
                <a:cubicBezTo>
                  <a:pt x="1399050" y="2852997"/>
                  <a:pt x="1386142" y="2807297"/>
                  <a:pt x="1419367" y="2906973"/>
                </a:cubicBezTo>
                <a:cubicBezTo>
                  <a:pt x="1423916" y="2920621"/>
                  <a:pt x="1422843" y="2937743"/>
                  <a:pt x="1433015" y="2947916"/>
                </a:cubicBezTo>
                <a:lnTo>
                  <a:pt x="1473958" y="2988860"/>
                </a:lnTo>
                <a:lnTo>
                  <a:pt x="1501254" y="3070746"/>
                </a:lnTo>
                <a:cubicBezTo>
                  <a:pt x="1505803" y="3084394"/>
                  <a:pt x="1502932" y="3103710"/>
                  <a:pt x="1514902" y="3111690"/>
                </a:cubicBezTo>
                <a:lnTo>
                  <a:pt x="1596788" y="3166281"/>
                </a:lnTo>
                <a:cubicBezTo>
                  <a:pt x="1630722" y="3188904"/>
                  <a:pt x="1652752" y="3206033"/>
                  <a:pt x="1692323" y="3220872"/>
                </a:cubicBezTo>
                <a:cubicBezTo>
                  <a:pt x="1709886" y="3227458"/>
                  <a:pt x="1728717" y="3229970"/>
                  <a:pt x="1746914" y="3234519"/>
                </a:cubicBezTo>
                <a:cubicBezTo>
                  <a:pt x="1765111" y="3243618"/>
                  <a:pt x="1782805" y="3253801"/>
                  <a:pt x="1801505" y="3261815"/>
                </a:cubicBezTo>
                <a:cubicBezTo>
                  <a:pt x="1832020" y="3274893"/>
                  <a:pt x="1865289" y="3280451"/>
                  <a:pt x="1897039" y="3289110"/>
                </a:cubicBezTo>
                <a:cubicBezTo>
                  <a:pt x="1928991" y="3297824"/>
                  <a:pt x="1960097" y="3309911"/>
                  <a:pt x="1992573" y="3316406"/>
                </a:cubicBezTo>
                <a:cubicBezTo>
                  <a:pt x="2028538" y="3323599"/>
                  <a:pt x="2065361" y="3325505"/>
                  <a:pt x="2101755" y="3330054"/>
                </a:cubicBezTo>
                <a:cubicBezTo>
                  <a:pt x="2378158" y="3422188"/>
                  <a:pt x="2162220" y="3355265"/>
                  <a:pt x="2893326" y="3330054"/>
                </a:cubicBezTo>
                <a:cubicBezTo>
                  <a:pt x="2907703" y="3329558"/>
                  <a:pt x="2920251" y="3319641"/>
                  <a:pt x="2934269" y="3316406"/>
                </a:cubicBezTo>
                <a:cubicBezTo>
                  <a:pt x="2979475" y="3305974"/>
                  <a:pt x="3025739" y="3300362"/>
                  <a:pt x="3070747" y="3289110"/>
                </a:cubicBezTo>
                <a:lnTo>
                  <a:pt x="3179929" y="3261815"/>
                </a:lnTo>
                <a:cubicBezTo>
                  <a:pt x="3198126" y="3257266"/>
                  <a:pt x="3216726" y="3254099"/>
                  <a:pt x="3234520" y="3248167"/>
                </a:cubicBezTo>
                <a:cubicBezTo>
                  <a:pt x="3248168" y="3243618"/>
                  <a:pt x="3261584" y="3238304"/>
                  <a:pt x="3275463" y="3234519"/>
                </a:cubicBezTo>
                <a:cubicBezTo>
                  <a:pt x="3311655" y="3224648"/>
                  <a:pt x="3349056" y="3219087"/>
                  <a:pt x="3384645" y="3207224"/>
                </a:cubicBezTo>
                <a:cubicBezTo>
                  <a:pt x="3533963" y="3157450"/>
                  <a:pt x="3307793" y="3236832"/>
                  <a:pt x="3466532" y="3166281"/>
                </a:cubicBezTo>
                <a:cubicBezTo>
                  <a:pt x="3492824" y="3154596"/>
                  <a:pt x="3524478" y="3154945"/>
                  <a:pt x="3548418" y="3138985"/>
                </a:cubicBezTo>
                <a:cubicBezTo>
                  <a:pt x="3562066" y="3129887"/>
                  <a:pt x="3573800" y="3116877"/>
                  <a:pt x="3589361" y="3111690"/>
                </a:cubicBezTo>
                <a:cubicBezTo>
                  <a:pt x="3615613" y="3102939"/>
                  <a:pt x="3643952" y="3102591"/>
                  <a:pt x="3671248" y="3098042"/>
                </a:cubicBezTo>
                <a:cubicBezTo>
                  <a:pt x="3689445" y="3088943"/>
                  <a:pt x="3707139" y="3078760"/>
                  <a:pt x="3725839" y="3070746"/>
                </a:cubicBezTo>
                <a:cubicBezTo>
                  <a:pt x="3739062" y="3065079"/>
                  <a:pt x="3754206" y="3064085"/>
                  <a:pt x="3766782" y="3057099"/>
                </a:cubicBezTo>
                <a:cubicBezTo>
                  <a:pt x="3907572" y="2978883"/>
                  <a:pt x="3796966" y="3019743"/>
                  <a:pt x="3889612" y="2988860"/>
                </a:cubicBezTo>
                <a:cubicBezTo>
                  <a:pt x="3894161" y="2975212"/>
                  <a:pt x="3902983" y="2962300"/>
                  <a:pt x="3903260" y="2947916"/>
                </a:cubicBezTo>
                <a:cubicBezTo>
                  <a:pt x="3930841" y="1513733"/>
                  <a:pt x="3771180" y="2006709"/>
                  <a:pt x="3930555" y="1528549"/>
                </a:cubicBezTo>
                <a:cubicBezTo>
                  <a:pt x="3926006" y="1414818"/>
                  <a:pt x="3922592" y="1301035"/>
                  <a:pt x="3916908" y="1187355"/>
                </a:cubicBezTo>
                <a:cubicBezTo>
                  <a:pt x="3913493" y="1119050"/>
                  <a:pt x="3910065" y="1050690"/>
                  <a:pt x="3903260" y="982639"/>
                </a:cubicBezTo>
                <a:cubicBezTo>
                  <a:pt x="3894518" y="895216"/>
                  <a:pt x="3892184" y="934477"/>
                  <a:pt x="3862317" y="859809"/>
                </a:cubicBezTo>
                <a:cubicBezTo>
                  <a:pt x="3766609" y="620537"/>
                  <a:pt x="3889905" y="915279"/>
                  <a:pt x="3821373" y="709684"/>
                </a:cubicBezTo>
                <a:cubicBezTo>
                  <a:pt x="3804875" y="660190"/>
                  <a:pt x="3790744" y="656083"/>
                  <a:pt x="3766782" y="614149"/>
                </a:cubicBezTo>
                <a:cubicBezTo>
                  <a:pt x="3756688" y="596485"/>
                  <a:pt x="3747501" y="578258"/>
                  <a:pt x="3739487" y="559558"/>
                </a:cubicBezTo>
                <a:cubicBezTo>
                  <a:pt x="3733820" y="546335"/>
                  <a:pt x="3736011" y="528787"/>
                  <a:pt x="3725839" y="518615"/>
                </a:cubicBezTo>
                <a:cubicBezTo>
                  <a:pt x="3715667" y="508443"/>
                  <a:pt x="3698544" y="509516"/>
                  <a:pt x="3684896" y="504967"/>
                </a:cubicBezTo>
                <a:cubicBezTo>
                  <a:pt x="3634461" y="429317"/>
                  <a:pt x="3686456" y="489153"/>
                  <a:pt x="3616657" y="450376"/>
                </a:cubicBezTo>
                <a:cubicBezTo>
                  <a:pt x="3587980" y="434444"/>
                  <a:pt x="3566596" y="403742"/>
                  <a:pt x="3534770" y="395785"/>
                </a:cubicBezTo>
                <a:cubicBezTo>
                  <a:pt x="3516573" y="391236"/>
                  <a:pt x="3498145" y="387527"/>
                  <a:pt x="3480179" y="382137"/>
                </a:cubicBezTo>
                <a:cubicBezTo>
                  <a:pt x="3452621" y="373870"/>
                  <a:pt x="3426572" y="360144"/>
                  <a:pt x="3398293" y="354842"/>
                </a:cubicBezTo>
                <a:cubicBezTo>
                  <a:pt x="3353356" y="346416"/>
                  <a:pt x="3307460" y="343802"/>
                  <a:pt x="3261815" y="341194"/>
                </a:cubicBezTo>
                <a:cubicBezTo>
                  <a:pt x="3148178" y="334700"/>
                  <a:pt x="3034352" y="332095"/>
                  <a:pt x="2920621" y="327546"/>
                </a:cubicBezTo>
                <a:lnTo>
                  <a:pt x="2825087" y="313899"/>
                </a:lnTo>
                <a:cubicBezTo>
                  <a:pt x="2784210" y="308789"/>
                  <a:pt x="2742892" y="307024"/>
                  <a:pt x="2702257" y="300251"/>
                </a:cubicBezTo>
                <a:cubicBezTo>
                  <a:pt x="2688067" y="297886"/>
                  <a:pt x="2675454" y="289254"/>
                  <a:pt x="2661314" y="286603"/>
                </a:cubicBezTo>
                <a:cubicBezTo>
                  <a:pt x="2497113" y="255816"/>
                  <a:pt x="2472333" y="258419"/>
                  <a:pt x="2306472" y="245660"/>
                </a:cubicBezTo>
                <a:cubicBezTo>
                  <a:pt x="2288275" y="241111"/>
                  <a:pt x="2268658" y="240400"/>
                  <a:pt x="2251881" y="232012"/>
                </a:cubicBezTo>
                <a:cubicBezTo>
                  <a:pt x="2191107" y="201625"/>
                  <a:pt x="2205518" y="188370"/>
                  <a:pt x="2156347" y="150125"/>
                </a:cubicBezTo>
                <a:cubicBezTo>
                  <a:pt x="2129464" y="129216"/>
                  <a:pt x="2007328" y="51407"/>
                  <a:pt x="1978926" y="40943"/>
                </a:cubicBezTo>
                <a:cubicBezTo>
                  <a:pt x="1926124" y="21490"/>
                  <a:pt x="1815152" y="0"/>
                  <a:pt x="1815152" y="0"/>
                </a:cubicBezTo>
                <a:cubicBezTo>
                  <a:pt x="1495207" y="11427"/>
                  <a:pt x="1466271" y="2909"/>
                  <a:pt x="1187355" y="40943"/>
                </a:cubicBezTo>
                <a:cubicBezTo>
                  <a:pt x="1168770" y="43477"/>
                  <a:pt x="1150860" y="49656"/>
                  <a:pt x="1132764" y="54591"/>
                </a:cubicBezTo>
                <a:cubicBezTo>
                  <a:pt x="1100812" y="63305"/>
                  <a:pt x="1069501" y="74440"/>
                  <a:pt x="1037230" y="81887"/>
                </a:cubicBezTo>
                <a:cubicBezTo>
                  <a:pt x="930655" y="106481"/>
                  <a:pt x="986383" y="83492"/>
                  <a:pt x="900752" y="109182"/>
                </a:cubicBezTo>
                <a:cubicBezTo>
                  <a:pt x="873194" y="117450"/>
                  <a:pt x="847079" y="130836"/>
                  <a:pt x="818866" y="136478"/>
                </a:cubicBezTo>
                <a:cubicBezTo>
                  <a:pt x="792908" y="141669"/>
                  <a:pt x="737663" y="149783"/>
                  <a:pt x="709684" y="163773"/>
                </a:cubicBezTo>
                <a:cubicBezTo>
                  <a:pt x="637485" y="199873"/>
                  <a:pt x="698222" y="181709"/>
                  <a:pt x="627797" y="232012"/>
                </a:cubicBezTo>
                <a:cubicBezTo>
                  <a:pt x="610531" y="244345"/>
                  <a:pt x="557016" y="268004"/>
                  <a:pt x="532263" y="272955"/>
                </a:cubicBezTo>
                <a:cubicBezTo>
                  <a:pt x="500720" y="279264"/>
                  <a:pt x="468574" y="282054"/>
                  <a:pt x="436729" y="286603"/>
                </a:cubicBezTo>
                <a:lnTo>
                  <a:pt x="409433" y="28660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B66251A-A5B6-4957-8694-D49467631083}"/>
              </a:ext>
            </a:extLst>
          </p:cNvPr>
          <p:cNvSpPr txBox="1"/>
          <p:nvPr/>
        </p:nvSpPr>
        <p:spPr>
          <a:xfrm>
            <a:off x="4797991" y="3049828"/>
            <a:ext cx="6869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Sesión de Consejo Directivo</a:t>
            </a: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E4B2930-D416-42A2-9BAD-3EE3C9948F1B}"/>
              </a:ext>
            </a:extLst>
          </p:cNvPr>
          <p:cNvSpPr/>
          <p:nvPr/>
        </p:nvSpPr>
        <p:spPr>
          <a:xfrm>
            <a:off x="5109882" y="3696159"/>
            <a:ext cx="6429362" cy="140142"/>
          </a:xfrm>
          <a:prstGeom prst="rect">
            <a:avLst/>
          </a:prstGeom>
          <a:solidFill>
            <a:srgbClr val="3C8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E7C40A9-1632-4186-AE5D-A733CF1DEB0B}"/>
              </a:ext>
            </a:extLst>
          </p:cNvPr>
          <p:cNvSpPr txBox="1"/>
          <p:nvPr/>
        </p:nvSpPr>
        <p:spPr>
          <a:xfrm>
            <a:off x="5109883" y="3919908"/>
            <a:ext cx="6429362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5 de diciembre , 2022                                                                                Saltillo, Coahuila</a:t>
            </a:r>
          </a:p>
        </p:txBody>
      </p:sp>
    </p:spTree>
    <p:extLst>
      <p:ext uri="{BB962C8B-B14F-4D97-AF65-F5344CB8AC3E}">
        <p14:creationId xmlns:p14="http://schemas.microsoft.com/office/powerpoint/2010/main" val="2353342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50259" y="1640426"/>
            <a:ext cx="1106244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Política con enfasis en autosuficiencia en gasolina (Dos Bocas, Deer Park) </a:t>
            </a:r>
          </a:p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¿Por qué errónea?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Depender de gasolina importada, riesgo menor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No se dio prioridad a mejorar el obsoleto Sistema Nacional de Refinación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Las cinco refinerías del SNR ineficientes,  operan por debajo de su capacidad, generan productos de bajo valor y altamente contaminantes (combustóleo, asfaltos y otros)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Dos Bocas, mal situada y cara; la alternativa comprar refinerías en Texas   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6D0F8D5-3821-991A-DCA3-CB8C64973A94}"/>
              </a:ext>
            </a:extLst>
          </p:cNvPr>
          <p:cNvSpPr txBox="1"/>
          <p:nvPr/>
        </p:nvSpPr>
        <p:spPr>
          <a:xfrm>
            <a:off x="345345" y="675171"/>
            <a:ext cx="7836754" cy="584775"/>
          </a:xfrm>
          <a:prstGeom prst="rect">
            <a:avLst/>
          </a:prstGeom>
          <a:solidFill>
            <a:srgbClr val="3B8583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450000" rtlCol="0">
            <a:spAutoFit/>
          </a:bodyPr>
          <a:lstStyle>
            <a:defPPr>
              <a:defRPr lang="es-MX"/>
            </a:defPPr>
            <a:lvl1pPr>
              <a:defRPr sz="240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pPr marL="0" indent="0">
              <a:buNone/>
            </a:pPr>
            <a:r>
              <a:rPr lang="es-ES_tradnl" sz="3200" b="1" dirty="0">
                <a:latin typeface="Arial" panose="020B0604020202020204" pitchFamily="34" charset="0"/>
                <a:cs typeface="Arial" panose="020B0604020202020204" pitchFamily="34" charset="0"/>
              </a:rPr>
              <a:t>Errónea política energética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5C30A09-413A-2FDF-26AF-33943FFADA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27131" y="344542"/>
            <a:ext cx="2019524" cy="6532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9" name="Rectángulo: esquinas redondeadas 20">
            <a:extLst>
              <a:ext uri="{FF2B5EF4-FFF2-40B4-BE49-F238E27FC236}">
                <a16:creationId xmlns:a16="http://schemas.microsoft.com/office/drawing/2014/main" id="{C1E8D4B8-CFC9-809F-A652-BDBEA53A8647}"/>
              </a:ext>
            </a:extLst>
          </p:cNvPr>
          <p:cNvSpPr/>
          <p:nvPr/>
        </p:nvSpPr>
        <p:spPr>
          <a:xfrm>
            <a:off x="6013246" y="6459108"/>
            <a:ext cx="6166510" cy="249575"/>
          </a:xfrm>
          <a:prstGeom prst="roundRect">
            <a:avLst>
              <a:gd name="adj" fmla="val 0"/>
            </a:avLst>
          </a:prstGeom>
          <a:solidFill>
            <a:srgbClr val="FFC000">
              <a:alpha val="8965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EC24C48-8E67-5F4C-F21C-F87801597566}"/>
              </a:ext>
            </a:extLst>
          </p:cNvPr>
          <p:cNvSpPr/>
          <p:nvPr/>
        </p:nvSpPr>
        <p:spPr>
          <a:xfrm>
            <a:off x="345346" y="1626919"/>
            <a:ext cx="414025" cy="4928260"/>
          </a:xfrm>
          <a:prstGeom prst="rect">
            <a:avLst/>
          </a:prstGeom>
          <a:solidFill>
            <a:srgbClr val="FFC300"/>
          </a:solidFill>
          <a:ln>
            <a:noFill/>
          </a:ln>
          <a:effectLst>
            <a:outerShdw blurRad="50800" dist="38100" dir="13500000" algn="br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42889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39906" y="1640426"/>
            <a:ext cx="10806748" cy="4748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Depender de las importaciones de gas sí es un riesgo</a:t>
            </a:r>
          </a:p>
          <a:p>
            <a:pPr algn="just"/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Courier New" panose="02070309020205020404" pitchFamily="49" charset="0"/>
              <a:buChar char="o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Mercados son regionales (México-Texas, Europa-Rusia)</a:t>
            </a:r>
          </a:p>
          <a:p>
            <a:pPr marL="571500" indent="-571500" algn="just">
              <a:buFont typeface="Courier New" panose="02070309020205020404" pitchFamily="49" charset="0"/>
              <a:buChar char="o"/>
            </a:pPr>
            <a:endParaRPr lang="es-MX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Courier New" panose="02070309020205020404" pitchFamily="49" charset="0"/>
              <a:buChar char="o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Más 60% de la energía eléctrica se produce con gas  </a:t>
            </a:r>
          </a:p>
          <a:p>
            <a:pPr marL="571500" indent="-571500" algn="just">
              <a:buFont typeface="Courier New" panose="02070309020205020404" pitchFamily="49" charset="0"/>
              <a:buChar char="o"/>
            </a:pPr>
            <a:endParaRPr lang="es-MX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Courier New" panose="02070309020205020404" pitchFamily="49" charset="0"/>
              <a:buChar char="o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Numerosas actividades industriales requieren gas </a:t>
            </a:r>
          </a:p>
          <a:p>
            <a:pPr marL="571500" indent="-571500" algn="just">
              <a:buFont typeface="Courier New" panose="02070309020205020404" pitchFamily="49" charset="0"/>
              <a:buChar char="o"/>
            </a:pPr>
            <a:endParaRPr lang="es-MX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Courier New" panose="02070309020205020404" pitchFamily="49" charset="0"/>
              <a:buChar char="o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En muchas regiones los hogares dependen del gas natural </a:t>
            </a:r>
          </a:p>
          <a:p>
            <a:pPr marL="571500" indent="-571500" algn="just">
              <a:buFont typeface="Courier New" panose="02070309020205020404" pitchFamily="49" charset="0"/>
              <a:buChar char="o"/>
            </a:pPr>
            <a:endParaRPr lang="es-MX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Courier New" panose="02070309020205020404" pitchFamily="49" charset="0"/>
              <a:buChar char="o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Cualquier contingencia (error humano, mal clima, decisión política, falla técnica, guerra) puede producir un desastre económico y social </a:t>
            </a:r>
          </a:p>
          <a:p>
            <a:pPr marL="571500" indent="-571500" algn="just">
              <a:buFont typeface="Courier New" panose="02070309020205020404" pitchFamily="49" charset="0"/>
              <a:buChar char="o"/>
            </a:pPr>
            <a:endParaRPr lang="es-MX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Courier New" panose="02070309020205020404" pitchFamily="49" charset="0"/>
              <a:buChar char="o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Una guerra lejana nos afectó (vía el precio) y también la helada de 2021 (vía el suministro)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s-MX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6D0F8D5-3821-991A-DCA3-CB8C64973A94}"/>
              </a:ext>
            </a:extLst>
          </p:cNvPr>
          <p:cNvSpPr txBox="1"/>
          <p:nvPr/>
        </p:nvSpPr>
        <p:spPr>
          <a:xfrm>
            <a:off x="345345" y="675171"/>
            <a:ext cx="7836754" cy="584775"/>
          </a:xfrm>
          <a:prstGeom prst="rect">
            <a:avLst/>
          </a:prstGeom>
          <a:solidFill>
            <a:srgbClr val="3B8583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450000" rtlCol="0">
            <a:spAutoFit/>
          </a:bodyPr>
          <a:lstStyle>
            <a:defPPr>
              <a:defRPr lang="es-MX"/>
            </a:defPPr>
            <a:lvl1pPr>
              <a:defRPr sz="240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pPr marL="0" indent="0" algn="just">
              <a:buNone/>
            </a:pP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No se dio prioridad al gas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5C30A09-413A-2FDF-26AF-33943FFADA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27131" y="344542"/>
            <a:ext cx="2019524" cy="6532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sp>
        <p:nvSpPr>
          <p:cNvPr id="9" name="Rectángulo: esquinas redondeadas 20">
            <a:extLst>
              <a:ext uri="{FF2B5EF4-FFF2-40B4-BE49-F238E27FC236}">
                <a16:creationId xmlns:a16="http://schemas.microsoft.com/office/drawing/2014/main" id="{C1E8D4B8-CFC9-809F-A652-BDBEA53A8647}"/>
              </a:ext>
            </a:extLst>
          </p:cNvPr>
          <p:cNvSpPr/>
          <p:nvPr/>
        </p:nvSpPr>
        <p:spPr>
          <a:xfrm>
            <a:off x="6013246" y="6459108"/>
            <a:ext cx="6166510" cy="249575"/>
          </a:xfrm>
          <a:prstGeom prst="roundRect">
            <a:avLst>
              <a:gd name="adj" fmla="val 0"/>
            </a:avLst>
          </a:prstGeom>
          <a:solidFill>
            <a:srgbClr val="FFC000">
              <a:alpha val="8965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C36B294-7784-C12A-7B47-5726C20D007A}"/>
              </a:ext>
            </a:extLst>
          </p:cNvPr>
          <p:cNvSpPr/>
          <p:nvPr/>
        </p:nvSpPr>
        <p:spPr>
          <a:xfrm>
            <a:off x="345346" y="1626919"/>
            <a:ext cx="414025" cy="4928260"/>
          </a:xfrm>
          <a:prstGeom prst="rect">
            <a:avLst/>
          </a:prstGeom>
          <a:solidFill>
            <a:srgbClr val="FFC300"/>
          </a:solidFill>
          <a:ln>
            <a:noFill/>
          </a:ln>
          <a:effectLst>
            <a:outerShdw blurRad="50800" dist="38100" dir="13500000" algn="br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01960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50260" y="1640426"/>
            <a:ext cx="10632140" cy="5086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s-MX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El aprovechamiento de estas reservas nos haría autosuficientes en    10-15 años </a:t>
            </a:r>
          </a:p>
          <a:p>
            <a:pPr marL="0" indent="0" algn="just">
              <a:buNone/>
            </a:pP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¿Por qué no se ha aprovechado el gas?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La política energética: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Producción de gasolina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Recuperación de los monopolios de PEMEX y CFE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Los recursos de PEMEX y el gobierno son para refinación, exploración y producción de petróleo, y para saneamiento financiero de PEMEX </a:t>
            </a:r>
          </a:p>
          <a:p>
            <a:pPr marL="0" indent="0" algn="just">
              <a:buNone/>
            </a:pP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Prioridades de la política energética y la precaria situación financiera de PEMEX       desplazamiento de la producción de gas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s-MX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6D0F8D5-3821-991A-DCA3-CB8C64973A94}"/>
              </a:ext>
            </a:extLst>
          </p:cNvPr>
          <p:cNvSpPr txBox="1"/>
          <p:nvPr/>
        </p:nvSpPr>
        <p:spPr>
          <a:xfrm>
            <a:off x="345345" y="675171"/>
            <a:ext cx="7836754" cy="830997"/>
          </a:xfrm>
          <a:prstGeom prst="rect">
            <a:avLst/>
          </a:prstGeom>
          <a:solidFill>
            <a:srgbClr val="3B8583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450000" rtlCol="0">
            <a:spAutoFit/>
          </a:bodyPr>
          <a:lstStyle>
            <a:defPPr>
              <a:defRPr lang="es-MX"/>
            </a:defPPr>
            <a:lvl1pPr>
              <a:defRPr sz="240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pPr marL="0" indent="0" algn="just">
              <a:buNone/>
            </a:pP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La oportunidad de la coyuntura para México descansa en sus reservas de gas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5C30A09-413A-2FDF-26AF-33943FFADA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27131" y="344542"/>
            <a:ext cx="2019524" cy="6532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9" name="Rectángulo: esquinas redondeadas 20">
            <a:extLst>
              <a:ext uri="{FF2B5EF4-FFF2-40B4-BE49-F238E27FC236}">
                <a16:creationId xmlns:a16="http://schemas.microsoft.com/office/drawing/2014/main" id="{C1E8D4B8-CFC9-809F-A652-BDBEA53A8647}"/>
              </a:ext>
            </a:extLst>
          </p:cNvPr>
          <p:cNvSpPr/>
          <p:nvPr/>
        </p:nvSpPr>
        <p:spPr>
          <a:xfrm>
            <a:off x="6013246" y="6459108"/>
            <a:ext cx="6166510" cy="249575"/>
          </a:xfrm>
          <a:prstGeom prst="roundRect">
            <a:avLst>
              <a:gd name="adj" fmla="val 0"/>
            </a:avLst>
          </a:prstGeom>
          <a:solidFill>
            <a:srgbClr val="FFC000">
              <a:alpha val="8965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dirty="0"/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70CDE7BB-9BF2-6EE0-D13E-24508ED3A9F5}"/>
              </a:ext>
            </a:extLst>
          </p:cNvPr>
          <p:cNvSpPr/>
          <p:nvPr/>
        </p:nvSpPr>
        <p:spPr>
          <a:xfrm flipV="1">
            <a:off x="2236054" y="5812970"/>
            <a:ext cx="392820" cy="19594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  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8EFD121-623F-FA6D-3EC8-4B3D375398AF}"/>
              </a:ext>
            </a:extLst>
          </p:cNvPr>
          <p:cNvSpPr/>
          <p:nvPr/>
        </p:nvSpPr>
        <p:spPr>
          <a:xfrm>
            <a:off x="345346" y="1626919"/>
            <a:ext cx="414025" cy="4928260"/>
          </a:xfrm>
          <a:prstGeom prst="rect">
            <a:avLst/>
          </a:prstGeom>
          <a:solidFill>
            <a:srgbClr val="FFC300"/>
          </a:solidFill>
          <a:ln>
            <a:noFill/>
          </a:ln>
          <a:effectLst>
            <a:outerShdw blurRad="50800" dist="38100" dir="13500000" algn="br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97732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56728" y="1640426"/>
            <a:ext cx="10225671" cy="4006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Suspensión de licitaciones de bloques para exploración y extracción de hidrocarburos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Ausencia de asociaciones de PEMEX con inversionistas privados (</a:t>
            </a:r>
            <a:r>
              <a:rPr lang="es-MX" sz="2800" i="1" dirty="0">
                <a:latin typeface="Arial" panose="020B0604020202020204" pitchFamily="34" charset="0"/>
                <a:cs typeface="Arial" panose="020B0604020202020204" pitchFamily="34" charset="0"/>
              </a:rPr>
              <a:t>farmouts)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Se ha estancado la producción de petróleo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El déficit de producción de gas continúa creciendo</a:t>
            </a:r>
          </a:p>
          <a:p>
            <a:pPr algn="just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s-MX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6D0F8D5-3821-991A-DCA3-CB8C64973A94}"/>
              </a:ext>
            </a:extLst>
          </p:cNvPr>
          <p:cNvSpPr txBox="1"/>
          <p:nvPr/>
        </p:nvSpPr>
        <p:spPr>
          <a:xfrm>
            <a:off x="345344" y="675171"/>
            <a:ext cx="9211031" cy="523220"/>
          </a:xfrm>
          <a:prstGeom prst="rect">
            <a:avLst/>
          </a:prstGeom>
          <a:solidFill>
            <a:srgbClr val="3B8583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450000" rtlCol="0">
            <a:spAutoFit/>
          </a:bodyPr>
          <a:lstStyle>
            <a:defPPr>
              <a:defRPr lang="es-MX"/>
            </a:defPPr>
            <a:lvl1pPr>
              <a:defRPr sz="240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pPr marL="0" indent="0" algn="just">
              <a:buNone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La política 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energética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ha frenado la participación privada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5C30A09-413A-2FDF-26AF-33943FFADA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27131" y="344542"/>
            <a:ext cx="2019524" cy="6532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sp>
        <p:nvSpPr>
          <p:cNvPr id="9" name="Rectángulo: esquinas redondeadas 20">
            <a:extLst>
              <a:ext uri="{FF2B5EF4-FFF2-40B4-BE49-F238E27FC236}">
                <a16:creationId xmlns:a16="http://schemas.microsoft.com/office/drawing/2014/main" id="{C1E8D4B8-CFC9-809F-A652-BDBEA53A8647}"/>
              </a:ext>
            </a:extLst>
          </p:cNvPr>
          <p:cNvSpPr/>
          <p:nvPr/>
        </p:nvSpPr>
        <p:spPr>
          <a:xfrm>
            <a:off x="6013246" y="6459108"/>
            <a:ext cx="6166510" cy="249575"/>
          </a:xfrm>
          <a:prstGeom prst="roundRect">
            <a:avLst>
              <a:gd name="adj" fmla="val 0"/>
            </a:avLst>
          </a:prstGeom>
          <a:solidFill>
            <a:srgbClr val="FFC000">
              <a:alpha val="8965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C93F7DD-CDE6-D9FD-BE08-1C1C661A1896}"/>
              </a:ext>
            </a:extLst>
          </p:cNvPr>
          <p:cNvSpPr/>
          <p:nvPr/>
        </p:nvSpPr>
        <p:spPr>
          <a:xfrm>
            <a:off x="345346" y="1626919"/>
            <a:ext cx="414025" cy="4928260"/>
          </a:xfrm>
          <a:prstGeom prst="rect">
            <a:avLst/>
          </a:prstGeom>
          <a:solidFill>
            <a:srgbClr val="FFC300"/>
          </a:solidFill>
          <a:ln>
            <a:noFill/>
          </a:ln>
          <a:effectLst>
            <a:outerShdw blurRad="50800" dist="38100" dir="13500000" algn="br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41531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57836" y="1521554"/>
            <a:ext cx="10524564" cy="5455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s-MX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Pero la política energética no da prioridad a la transición energética </a:t>
            </a:r>
          </a:p>
          <a:p>
            <a:pPr marL="0" indent="0" algn="just">
              <a:buNone/>
            </a:pP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No se impulsa el aprovechamiento de recursos energéticos que son muy abundantes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Gas natural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Fuentes renovables (eólica y fotovoltaica)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Hidrógeno </a:t>
            </a:r>
          </a:p>
          <a:p>
            <a:pPr lvl="1" algn="just"/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No se invierte en I&amp;D para el aprovechamiento del carbón. Se ha estigmatizado por contaminante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No se fomenta la electrificación de la movilidad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s-MX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6D0F8D5-3821-991A-DCA3-CB8C64973A94}"/>
              </a:ext>
            </a:extLst>
          </p:cNvPr>
          <p:cNvSpPr txBox="1"/>
          <p:nvPr/>
        </p:nvSpPr>
        <p:spPr>
          <a:xfrm>
            <a:off x="345345" y="538011"/>
            <a:ext cx="7836754" cy="830997"/>
          </a:xfrm>
          <a:prstGeom prst="rect">
            <a:avLst/>
          </a:prstGeom>
          <a:solidFill>
            <a:srgbClr val="3B8583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450000" rtlCol="0">
            <a:spAutoFit/>
          </a:bodyPr>
          <a:lstStyle>
            <a:defPPr>
              <a:defRPr lang="es-MX"/>
            </a:defPPr>
            <a:lvl1pPr>
              <a:defRPr sz="240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pPr marL="0" indent="0" algn="just">
              <a:buNone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México forma parte de la política global de mitigación del cambio climático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5C30A09-413A-2FDF-26AF-33943FFADA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27131" y="344542"/>
            <a:ext cx="2019524" cy="6532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sp>
        <p:nvSpPr>
          <p:cNvPr id="9" name="Rectángulo: esquinas redondeadas 20">
            <a:extLst>
              <a:ext uri="{FF2B5EF4-FFF2-40B4-BE49-F238E27FC236}">
                <a16:creationId xmlns:a16="http://schemas.microsoft.com/office/drawing/2014/main" id="{C1E8D4B8-CFC9-809F-A652-BDBEA53A8647}"/>
              </a:ext>
            </a:extLst>
          </p:cNvPr>
          <p:cNvSpPr/>
          <p:nvPr/>
        </p:nvSpPr>
        <p:spPr>
          <a:xfrm>
            <a:off x="6013246" y="6459108"/>
            <a:ext cx="6166510" cy="249575"/>
          </a:xfrm>
          <a:prstGeom prst="roundRect">
            <a:avLst>
              <a:gd name="adj" fmla="val 0"/>
            </a:avLst>
          </a:prstGeom>
          <a:solidFill>
            <a:srgbClr val="FFC000">
              <a:alpha val="8965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BA9AB7A-6E73-28F0-9B2D-30F8F95EC7CA}"/>
              </a:ext>
            </a:extLst>
          </p:cNvPr>
          <p:cNvSpPr/>
          <p:nvPr/>
        </p:nvSpPr>
        <p:spPr>
          <a:xfrm>
            <a:off x="345346" y="1626919"/>
            <a:ext cx="414025" cy="4928260"/>
          </a:xfrm>
          <a:prstGeom prst="rect">
            <a:avLst/>
          </a:prstGeom>
          <a:solidFill>
            <a:srgbClr val="FFC300"/>
          </a:solidFill>
          <a:ln>
            <a:noFill/>
          </a:ln>
          <a:effectLst>
            <a:outerShdw blurRad="50800" dist="38100" dir="13500000" algn="br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36186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86118" y="1640426"/>
            <a:ext cx="10596281" cy="5842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Coahuila posee abundantes recursos energéticos que la política energética ha menospreciado (viento, sol, gas no convencional, carbón)</a:t>
            </a:r>
          </a:p>
          <a:p>
            <a:pPr marL="0" indent="0" algn="just">
              <a:buNone/>
            </a:pP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Aprovechamiento del gas    1.7%-2.7% más de crecimiento anual de la economía del estado</a:t>
            </a:r>
          </a:p>
          <a:p>
            <a:pPr marL="0" indent="0" algn="just">
              <a:buNone/>
            </a:pP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En México no hay una política energética de Estado</a:t>
            </a:r>
          </a:p>
          <a:p>
            <a:pPr marL="0" indent="0" algn="just">
              <a:buNone/>
            </a:pP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Ideologizada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Anacrónica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Sin visión de largo plazo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Contraria a la tendencia global a la descarbonización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s-MX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6D0F8D5-3821-991A-DCA3-CB8C64973A94}"/>
              </a:ext>
            </a:extLst>
          </p:cNvPr>
          <p:cNvSpPr txBox="1"/>
          <p:nvPr/>
        </p:nvSpPr>
        <p:spPr>
          <a:xfrm>
            <a:off x="345345" y="637825"/>
            <a:ext cx="7836754" cy="584775"/>
          </a:xfrm>
          <a:prstGeom prst="rect">
            <a:avLst/>
          </a:prstGeom>
          <a:solidFill>
            <a:srgbClr val="3B8583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450000" rtlCol="0">
            <a:spAutoFit/>
          </a:bodyPr>
          <a:lstStyle>
            <a:defPPr>
              <a:defRPr lang="es-MX"/>
            </a:defPPr>
            <a:lvl1pPr>
              <a:defRPr sz="240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pPr marL="0" indent="0" algn="just">
              <a:buNone/>
            </a:pP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Coahuila y la política energética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5C30A09-413A-2FDF-26AF-33943FFADA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27131" y="344542"/>
            <a:ext cx="2019524" cy="6532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9" name="Rectángulo: esquinas redondeadas 20">
            <a:extLst>
              <a:ext uri="{FF2B5EF4-FFF2-40B4-BE49-F238E27FC236}">
                <a16:creationId xmlns:a16="http://schemas.microsoft.com/office/drawing/2014/main" id="{C1E8D4B8-CFC9-809F-A652-BDBEA53A8647}"/>
              </a:ext>
            </a:extLst>
          </p:cNvPr>
          <p:cNvSpPr/>
          <p:nvPr/>
        </p:nvSpPr>
        <p:spPr>
          <a:xfrm>
            <a:off x="6013246" y="6459108"/>
            <a:ext cx="6166510" cy="249575"/>
          </a:xfrm>
          <a:prstGeom prst="roundRect">
            <a:avLst>
              <a:gd name="adj" fmla="val 0"/>
            </a:avLst>
          </a:prstGeom>
          <a:solidFill>
            <a:srgbClr val="FFC000">
              <a:alpha val="8965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dirty="0"/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CA0D3A3F-7D7A-3DA9-B1FB-1BDE72EAB055}"/>
              </a:ext>
            </a:extLst>
          </p:cNvPr>
          <p:cNvSpPr/>
          <p:nvPr/>
        </p:nvSpPr>
        <p:spPr>
          <a:xfrm flipV="1">
            <a:off x="4802649" y="2704368"/>
            <a:ext cx="392820" cy="19594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  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51F49BC-1CFC-A5EE-E6F9-63B2EEC2F144}"/>
              </a:ext>
            </a:extLst>
          </p:cNvPr>
          <p:cNvSpPr/>
          <p:nvPr/>
        </p:nvSpPr>
        <p:spPr>
          <a:xfrm>
            <a:off x="345346" y="1626919"/>
            <a:ext cx="414025" cy="4928260"/>
          </a:xfrm>
          <a:prstGeom prst="rect">
            <a:avLst/>
          </a:prstGeom>
          <a:solidFill>
            <a:srgbClr val="FFC300"/>
          </a:solidFill>
          <a:ln>
            <a:noFill/>
          </a:ln>
          <a:effectLst>
            <a:outerShdw blurRad="50800" dist="38100" dir="13500000" algn="br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08971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39906" y="1600483"/>
            <a:ext cx="10554737" cy="5101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Energía de calidad y seguridad energética</a:t>
            </a:r>
          </a:p>
          <a:p>
            <a:pPr marL="0" indent="0" algn="just">
              <a:buNone/>
            </a:pPr>
            <a:endParaRPr lang="es-MX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Precios competitivos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s-MX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Confiable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s-MX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Acceso: Prioridad recursos propios (Gas, viento, sol, hidrógeno)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s-MX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Margen: Necesidad de inversiones públicas y privadas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s-MX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Sustentable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s-MX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Minimizar huella ambiental: Renovables, hidrógeno y gas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endParaRPr lang="es-MX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Eficiencia energética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6D0F8D5-3821-991A-DCA3-CB8C64973A94}"/>
              </a:ext>
            </a:extLst>
          </p:cNvPr>
          <p:cNvSpPr txBox="1"/>
          <p:nvPr/>
        </p:nvSpPr>
        <p:spPr>
          <a:xfrm>
            <a:off x="357589" y="459557"/>
            <a:ext cx="7836754" cy="584775"/>
          </a:xfrm>
          <a:prstGeom prst="rect">
            <a:avLst/>
          </a:prstGeom>
          <a:solidFill>
            <a:srgbClr val="3B8583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450000" rtlCol="0">
            <a:spAutoFit/>
          </a:bodyPr>
          <a:lstStyle>
            <a:defPPr>
              <a:defRPr lang="es-MX"/>
            </a:defPPr>
            <a:lvl1pPr>
              <a:defRPr sz="240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pPr marL="0" indent="0" algn="just">
              <a:buNone/>
            </a:pP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Hacia una Matriz Energetica Ideal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5C30A09-413A-2FDF-26AF-33943FFADA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39375" y="493859"/>
            <a:ext cx="2019524" cy="6532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sp>
        <p:nvSpPr>
          <p:cNvPr id="9" name="Rectángulo: esquinas redondeadas 20">
            <a:extLst>
              <a:ext uri="{FF2B5EF4-FFF2-40B4-BE49-F238E27FC236}">
                <a16:creationId xmlns:a16="http://schemas.microsoft.com/office/drawing/2014/main" id="{C1E8D4B8-CFC9-809F-A652-BDBEA53A8647}"/>
              </a:ext>
            </a:extLst>
          </p:cNvPr>
          <p:cNvSpPr/>
          <p:nvPr/>
        </p:nvSpPr>
        <p:spPr>
          <a:xfrm>
            <a:off x="6025490" y="6280840"/>
            <a:ext cx="6166510" cy="249575"/>
          </a:xfrm>
          <a:prstGeom prst="roundRect">
            <a:avLst>
              <a:gd name="adj" fmla="val 0"/>
            </a:avLst>
          </a:prstGeom>
          <a:solidFill>
            <a:srgbClr val="FFC000">
              <a:alpha val="8965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4954DF3-FFA9-47EC-9C4A-09BA7C6841CA}"/>
              </a:ext>
            </a:extLst>
          </p:cNvPr>
          <p:cNvSpPr/>
          <p:nvPr/>
        </p:nvSpPr>
        <p:spPr>
          <a:xfrm>
            <a:off x="345346" y="1626919"/>
            <a:ext cx="414025" cy="4928260"/>
          </a:xfrm>
          <a:prstGeom prst="rect">
            <a:avLst/>
          </a:prstGeom>
          <a:solidFill>
            <a:srgbClr val="FFC300"/>
          </a:solidFill>
          <a:ln>
            <a:noFill/>
          </a:ln>
          <a:effectLst>
            <a:outerShdw blurRad="50800" dist="38100" dir="13500000" algn="br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0635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3F16A80-D1F6-869B-398E-615122470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9912" y="569166"/>
            <a:ext cx="4112021" cy="5965858"/>
          </a:xfrm>
          <a:prstGeom prst="rect">
            <a:avLst/>
          </a:prstGeom>
        </p:spPr>
      </p:pic>
      <p:pic>
        <p:nvPicPr>
          <p:cNvPr id="4" name="Imagen 2" descr="Cinvestav Transparente 300.png">
            <a:extLst>
              <a:ext uri="{FF2B5EF4-FFF2-40B4-BE49-F238E27FC236}">
                <a16:creationId xmlns:a16="http://schemas.microsoft.com/office/drawing/2014/main" id="{CD151B9C-BDA1-6FE9-6561-A799B340F0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352" y="565667"/>
            <a:ext cx="1340395" cy="1658736"/>
          </a:xfrm>
          <a:prstGeom prst="rect">
            <a:avLst/>
          </a:prstGeom>
        </p:spPr>
      </p:pic>
      <p:pic>
        <p:nvPicPr>
          <p:cNvPr id="6" name="Imagen 5" descr="Imagen que contiene edificio, luz, computer, reloj&#10;&#10;Descripción generada automáticamente">
            <a:extLst>
              <a:ext uri="{FF2B5EF4-FFF2-40B4-BE49-F238E27FC236}">
                <a16:creationId xmlns:a16="http://schemas.microsoft.com/office/drawing/2014/main" id="{2F31DB11-C27C-A152-0647-420B76E0D0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121" y="5464001"/>
            <a:ext cx="1728132" cy="1201052"/>
          </a:xfrm>
          <a:prstGeom prst="rect">
            <a:avLst/>
          </a:prstGeom>
        </p:spPr>
      </p:pic>
      <p:pic>
        <p:nvPicPr>
          <p:cNvPr id="9" name="Imagen 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E465F2A1-77A5-1BE3-1888-583F2155ED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28" y="793310"/>
            <a:ext cx="3343431" cy="125378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2447EA8-D5BC-A320-5BBA-D88F48D7651B}"/>
              </a:ext>
            </a:extLst>
          </p:cNvPr>
          <p:cNvSpPr txBox="1"/>
          <p:nvPr/>
        </p:nvSpPr>
        <p:spPr>
          <a:xfrm>
            <a:off x="1736522" y="2541094"/>
            <a:ext cx="817087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4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Coahuila: </a:t>
            </a:r>
          </a:p>
          <a:p>
            <a:pPr algn="ctr"/>
            <a:r>
              <a:rPr lang="es-ES_tradnl" sz="4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Estado con gran potencial de producción y uso del hidrógeno</a:t>
            </a:r>
          </a:p>
        </p:txBody>
      </p:sp>
      <p:pic>
        <p:nvPicPr>
          <p:cNvPr id="12" name="Imagen 1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5898D49-63DF-10C8-30C4-EAF15B3E1E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41" y="5672655"/>
            <a:ext cx="1983688" cy="85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40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 descr="Cinvestav Transparente 300.png">
            <a:extLst>
              <a:ext uri="{FF2B5EF4-FFF2-40B4-BE49-F238E27FC236}">
                <a16:creationId xmlns:a16="http://schemas.microsoft.com/office/drawing/2014/main" id="{CD151B9C-BDA1-6FE9-6561-A799B340F0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89" y="108260"/>
            <a:ext cx="685322" cy="848085"/>
          </a:xfrm>
          <a:prstGeom prst="rect">
            <a:avLst/>
          </a:prstGeom>
        </p:spPr>
      </p:pic>
      <p:pic>
        <p:nvPicPr>
          <p:cNvPr id="6" name="Imagen 5" descr="Imagen que contiene edificio, luz, computer, reloj&#10;&#10;Descripción generada automáticamente">
            <a:extLst>
              <a:ext uri="{FF2B5EF4-FFF2-40B4-BE49-F238E27FC236}">
                <a16:creationId xmlns:a16="http://schemas.microsoft.com/office/drawing/2014/main" id="{2F31DB11-C27C-A152-0647-420B76E0D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512" y="5916734"/>
            <a:ext cx="1176872" cy="817926"/>
          </a:xfrm>
          <a:prstGeom prst="rect">
            <a:avLst/>
          </a:prstGeom>
        </p:spPr>
      </p:pic>
      <p:pic>
        <p:nvPicPr>
          <p:cNvPr id="9" name="Imagen 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E465F2A1-77A5-1BE3-1888-583F2155ED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072" y="222686"/>
            <a:ext cx="1579926" cy="592472"/>
          </a:xfrm>
          <a:prstGeom prst="rect">
            <a:avLst/>
          </a:prstGeom>
        </p:spPr>
      </p:pic>
      <p:pic>
        <p:nvPicPr>
          <p:cNvPr id="14" name="Imagen 1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18A7F4F-F87D-A57A-BD37-F894998767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16" y="6057665"/>
            <a:ext cx="1237068" cy="53606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52847D6-9C9D-F24B-34C0-FD93FE24815A}"/>
              </a:ext>
            </a:extLst>
          </p:cNvPr>
          <p:cNvSpPr txBox="1"/>
          <p:nvPr/>
        </p:nvSpPr>
        <p:spPr>
          <a:xfrm>
            <a:off x="953433" y="532302"/>
            <a:ext cx="10427515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_tradnl" sz="2200" dirty="0">
                <a:latin typeface="Arial" pitchFamily="34" charset="0"/>
                <a:cs typeface="Arial" pitchFamily="34" charset="0"/>
              </a:rPr>
              <a:t>		</a:t>
            </a:r>
            <a:r>
              <a:rPr lang="es-ES_tradnl" sz="2200" b="1" u="sng" dirty="0">
                <a:latin typeface="Arial" pitchFamily="34" charset="0"/>
                <a:cs typeface="Arial" pitchFamily="34" charset="0"/>
              </a:rPr>
              <a:t>Definiciones</a:t>
            </a:r>
          </a:p>
          <a:p>
            <a:pPr algn="just"/>
            <a:endParaRPr lang="es-ES_tradnl" sz="2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_tradnl" sz="2200" b="1" dirty="0">
                <a:highlight>
                  <a:srgbClr val="C0C0C0"/>
                </a:highlight>
                <a:latin typeface="Arial" pitchFamily="34" charset="0"/>
                <a:cs typeface="Arial" pitchFamily="34" charset="0"/>
              </a:rPr>
              <a:t>H</a:t>
            </a:r>
            <a:r>
              <a:rPr lang="es-ES_tradnl" sz="2200" b="1" baseline="-25000" dirty="0">
                <a:highlight>
                  <a:srgbClr val="C0C0C0"/>
                </a:highlight>
                <a:latin typeface="Arial" pitchFamily="34" charset="0"/>
                <a:cs typeface="Arial" pitchFamily="34" charset="0"/>
              </a:rPr>
              <a:t>2</a:t>
            </a:r>
            <a:r>
              <a:rPr lang="es-ES_tradnl" sz="2200" b="1" dirty="0">
                <a:highlight>
                  <a:srgbClr val="C0C0C0"/>
                </a:highlight>
                <a:latin typeface="Arial" pitchFamily="34" charset="0"/>
                <a:cs typeface="Arial" pitchFamily="34" charset="0"/>
              </a:rPr>
              <a:t> gris:</a:t>
            </a:r>
          </a:p>
          <a:p>
            <a:pPr algn="just"/>
            <a:r>
              <a:rPr lang="es-ES_tradnl" sz="2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Reformado de gas natural: </a:t>
            </a:r>
            <a:r>
              <a:rPr lang="es-ES_tradnl" sz="2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altas emisiones de gases de efecto invernadero (GEI).</a:t>
            </a:r>
            <a:r>
              <a:rPr lang="es-ES_tradnl" sz="2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~96 % de producción actual, emitiendo ca. 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830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millones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toneladas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de CO</a:t>
            </a:r>
            <a:r>
              <a:rPr lang="en-US" sz="2200" baseline="-250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 la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atmósfera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por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año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S_tradnl" sz="22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ES_tradnl" sz="2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_tradnl" sz="2200" b="1" dirty="0">
                <a:highlight>
                  <a:srgbClr val="00FFFF"/>
                </a:highlight>
                <a:latin typeface="Arial" pitchFamily="34" charset="0"/>
                <a:cs typeface="Arial" pitchFamily="34" charset="0"/>
              </a:rPr>
              <a:t>H</a:t>
            </a:r>
            <a:r>
              <a:rPr lang="es-ES_tradnl" sz="2200" b="1" baseline="-25000" dirty="0">
                <a:highlight>
                  <a:srgbClr val="00FFFF"/>
                </a:highlight>
                <a:latin typeface="Arial" pitchFamily="34" charset="0"/>
                <a:cs typeface="Arial" pitchFamily="34" charset="0"/>
              </a:rPr>
              <a:t>2</a:t>
            </a:r>
            <a:r>
              <a:rPr lang="es-ES_tradnl" sz="2200" b="1" dirty="0">
                <a:highlight>
                  <a:srgbClr val="00FFFF"/>
                </a:highlight>
                <a:latin typeface="Arial" pitchFamily="34" charset="0"/>
                <a:cs typeface="Arial" pitchFamily="34" charset="0"/>
              </a:rPr>
              <a:t> azul (</a:t>
            </a:r>
            <a:r>
              <a:rPr lang="es-ES_tradnl" sz="2200" b="1" dirty="0" err="1">
                <a:highlight>
                  <a:srgbClr val="00FFFF"/>
                </a:highlight>
                <a:latin typeface="Arial" pitchFamily="34" charset="0"/>
                <a:cs typeface="Arial" pitchFamily="34" charset="0"/>
              </a:rPr>
              <a:t>low-carbon</a:t>
            </a:r>
            <a:r>
              <a:rPr lang="es-ES_tradnl" sz="2200" b="1" dirty="0">
                <a:highlight>
                  <a:srgbClr val="00FFFF"/>
                </a:highlight>
                <a:latin typeface="Arial" pitchFamily="34" charset="0"/>
                <a:cs typeface="Arial" pitchFamily="34" charset="0"/>
              </a:rPr>
              <a:t> H</a:t>
            </a:r>
            <a:r>
              <a:rPr lang="es-ES_tradnl" sz="2200" b="1" baseline="-25000" dirty="0">
                <a:highlight>
                  <a:srgbClr val="00FFFF"/>
                </a:highlight>
                <a:latin typeface="Arial" pitchFamily="34" charset="0"/>
                <a:cs typeface="Arial" pitchFamily="34" charset="0"/>
              </a:rPr>
              <a:t>2</a:t>
            </a:r>
            <a:r>
              <a:rPr lang="es-ES_tradnl" sz="2200" b="1" dirty="0">
                <a:highlight>
                  <a:srgbClr val="00FFFF"/>
                </a:highlight>
                <a:latin typeface="Arial" pitchFamily="34" charset="0"/>
                <a:cs typeface="Arial" pitchFamily="34" charset="0"/>
              </a:rPr>
              <a:t>):</a:t>
            </a:r>
          </a:p>
          <a:p>
            <a:pPr algn="just"/>
            <a:r>
              <a:rPr lang="es-ES_tradnl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Similar al H</a:t>
            </a:r>
            <a:r>
              <a:rPr lang="es-ES_tradnl" sz="2200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s-ES_tradnl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gris, con captura de CO</a:t>
            </a:r>
            <a:r>
              <a:rPr lang="es-ES_tradnl" sz="2200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s-ES_tradnl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s-ES_tradnl" sz="2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 partir de la electrólisis del agua empleando fuentes de energía basadas en combustibles fósiles.</a:t>
            </a:r>
          </a:p>
          <a:p>
            <a:pPr algn="just"/>
            <a:endParaRPr lang="es-ES_tradnl" sz="2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_tradnl" sz="2200" b="1" dirty="0">
                <a:highlight>
                  <a:srgbClr val="00FF00"/>
                </a:highlight>
                <a:latin typeface="Arial" pitchFamily="34" charset="0"/>
                <a:cs typeface="Arial" pitchFamily="34" charset="0"/>
              </a:rPr>
              <a:t>H</a:t>
            </a:r>
            <a:r>
              <a:rPr lang="es-ES_tradnl" sz="2200" b="1" baseline="-25000" dirty="0">
                <a:highlight>
                  <a:srgbClr val="00FF00"/>
                </a:highlight>
                <a:latin typeface="Arial" pitchFamily="34" charset="0"/>
                <a:cs typeface="Arial" pitchFamily="34" charset="0"/>
              </a:rPr>
              <a:t>2</a:t>
            </a:r>
            <a:r>
              <a:rPr lang="es-ES_tradnl" sz="2200" b="1" dirty="0">
                <a:highlight>
                  <a:srgbClr val="00FF00"/>
                </a:highlight>
                <a:latin typeface="Arial" pitchFamily="34" charset="0"/>
                <a:cs typeface="Arial" pitchFamily="34" charset="0"/>
              </a:rPr>
              <a:t> verde (H</a:t>
            </a:r>
            <a:r>
              <a:rPr lang="es-ES_tradnl" sz="2200" b="1" baseline="-25000" dirty="0">
                <a:highlight>
                  <a:srgbClr val="00FF00"/>
                </a:highlight>
                <a:latin typeface="Arial" pitchFamily="34" charset="0"/>
                <a:cs typeface="Arial" pitchFamily="34" charset="0"/>
              </a:rPr>
              <a:t>2</a:t>
            </a:r>
            <a:r>
              <a:rPr lang="es-ES_tradnl" sz="2200" b="1" dirty="0">
                <a:highlight>
                  <a:srgbClr val="00FF00"/>
                </a:highlight>
                <a:latin typeface="Arial" pitchFamily="34" charset="0"/>
                <a:cs typeface="Arial" pitchFamily="34" charset="0"/>
              </a:rPr>
              <a:t> renovable):</a:t>
            </a:r>
          </a:p>
          <a:p>
            <a:pPr algn="just"/>
            <a:r>
              <a:rPr lang="es-ES_tradnl" sz="2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Producido de la electrólisis del agua empleando energías renovables. </a:t>
            </a:r>
            <a:r>
              <a:rPr lang="es-ES_tradnl" sz="2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Tendencia mundial.</a:t>
            </a:r>
          </a:p>
          <a:p>
            <a:pPr algn="just"/>
            <a:endParaRPr lang="es-ES_tradnl" sz="22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_tradnl" sz="2400" b="1" i="1" dirty="0">
                <a:latin typeface="Arial" pitchFamily="34" charset="0"/>
                <a:cs typeface="Arial" pitchFamily="34" charset="0"/>
              </a:rPr>
              <a:t>H</a:t>
            </a:r>
            <a:r>
              <a:rPr lang="es-ES_tradnl" sz="2400" b="1" i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s-ES_tradnl" sz="2400" b="1" i="1" dirty="0">
                <a:latin typeface="Arial" pitchFamily="34" charset="0"/>
                <a:cs typeface="Arial" pitchFamily="34" charset="0"/>
              </a:rPr>
              <a:t> limpio: </a:t>
            </a:r>
            <a:r>
              <a:rPr lang="es-ES_tradnl" sz="2400" b="1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low-carbon</a:t>
            </a:r>
            <a:r>
              <a:rPr lang="es-ES_tradnl" sz="2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es-ES_tradnl" sz="2400" b="1" i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s-ES_tradnl" sz="2400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400" b="1" i="1" dirty="0">
                <a:latin typeface="Arial" pitchFamily="34" charset="0"/>
                <a:cs typeface="Arial" pitchFamily="34" charset="0"/>
              </a:rPr>
              <a:t>o</a:t>
            </a:r>
            <a:r>
              <a:rPr lang="es-ES_tradnl" sz="2400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s-ES_tradnl" sz="2400" b="1" i="1" baseline="-25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s-ES_tradnl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renovable.</a:t>
            </a:r>
            <a:endParaRPr lang="es-ES_tradnl" sz="24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162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 descr="Cinvestav Transparente 300.png">
            <a:extLst>
              <a:ext uri="{FF2B5EF4-FFF2-40B4-BE49-F238E27FC236}">
                <a16:creationId xmlns:a16="http://schemas.microsoft.com/office/drawing/2014/main" id="{CD151B9C-BDA1-6FE9-6561-A799B340F0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89" y="108260"/>
            <a:ext cx="685322" cy="848085"/>
          </a:xfrm>
          <a:prstGeom prst="rect">
            <a:avLst/>
          </a:prstGeom>
        </p:spPr>
      </p:pic>
      <p:pic>
        <p:nvPicPr>
          <p:cNvPr id="6" name="Imagen 5" descr="Imagen que contiene edificio, luz, computer, reloj&#10;&#10;Descripción generada automáticamente">
            <a:extLst>
              <a:ext uri="{FF2B5EF4-FFF2-40B4-BE49-F238E27FC236}">
                <a16:creationId xmlns:a16="http://schemas.microsoft.com/office/drawing/2014/main" id="{2F31DB11-C27C-A152-0647-420B76E0D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512" y="5916734"/>
            <a:ext cx="1176872" cy="817926"/>
          </a:xfrm>
          <a:prstGeom prst="rect">
            <a:avLst/>
          </a:prstGeom>
        </p:spPr>
      </p:pic>
      <p:pic>
        <p:nvPicPr>
          <p:cNvPr id="9" name="Imagen 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E465F2A1-77A5-1BE3-1888-583F2155ED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072" y="222686"/>
            <a:ext cx="1579926" cy="59247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E9C86EC-4024-8180-0395-3DE0198C6012}"/>
              </a:ext>
            </a:extLst>
          </p:cNvPr>
          <p:cNvSpPr txBox="1"/>
          <p:nvPr/>
        </p:nvSpPr>
        <p:spPr>
          <a:xfrm>
            <a:off x="1099649" y="758904"/>
            <a:ext cx="10695962" cy="4929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Coahuila como productor y consumidor de hidrógeno verde.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MX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es-419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Coahuila</a:t>
            </a:r>
            <a:r>
              <a:rPr lang="es-419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tiene el potencial para ser líder nacional en la producción de</a:t>
            </a:r>
            <a:endParaRPr lang="es-419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es-419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419" sz="3200" b="1" u="sng" dirty="0">
                <a:solidFill>
                  <a:srgbClr val="007E3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s-419" sz="3200" b="1" u="sng" baseline="-25000" dirty="0">
                <a:solidFill>
                  <a:srgbClr val="007E3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419" sz="3200" b="1" u="sng" dirty="0">
                <a:solidFill>
                  <a:srgbClr val="007E3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verde</a:t>
            </a:r>
            <a:r>
              <a:rPr lang="es-419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MX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endParaRPr lang="es-419" sz="2800" b="1" dirty="0">
              <a:solidFill>
                <a:srgbClr val="007E3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s-419" sz="2800" b="1" dirty="0">
                <a:solidFill>
                  <a:srgbClr val="007E3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H</a:t>
            </a:r>
            <a:r>
              <a:rPr lang="es-419" sz="2800" b="1" baseline="-25000" dirty="0">
                <a:solidFill>
                  <a:srgbClr val="007E3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419" sz="2800" b="1" dirty="0">
                <a:solidFill>
                  <a:srgbClr val="007E3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verde se produce de la electrólisis del agua.</a:t>
            </a:r>
            <a:endParaRPr lang="es-MX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419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¡</a:t>
            </a:r>
            <a:r>
              <a:rPr lang="es-419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electricidad necesaria para la electrólisis se puede obtener de energía solar o eólica!.</a:t>
            </a:r>
            <a:endParaRPr lang="es-MX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agen 1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18A7F4F-F87D-A57A-BD37-F894998767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16" y="6057665"/>
            <a:ext cx="1237068" cy="53606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4ABD60B-7DE6-F9FC-24C8-16D39BC294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0811" y="5525992"/>
            <a:ext cx="1265411" cy="126541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C50A2E3-8BBE-5D6F-7DEC-4FD74844618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58004" y="5582970"/>
            <a:ext cx="1167391" cy="108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06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50711" y="1381436"/>
            <a:ext cx="10595944" cy="5007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MX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Bienvenida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MX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Implementación del Programa para el rescate y diversificación económica de la Región Carbonífera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s-MX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Mesas de trabajo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s-MX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Convenio con Secretaría de Turismo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s-MX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Nueva carboléctrica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MX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Panorámica de la política energética del gobierno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_tradnl" sz="2200" dirty="0">
                <a:latin typeface="Arial" pitchFamily="34" charset="0"/>
                <a:cs typeface="Arial" pitchFamily="34" charset="0"/>
              </a:rPr>
              <a:t>Coahuila: Estado con gran potencial de producción y uso del hidrógeno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MX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Programa para la resiliencia de organizaciones de la sociedad civil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MX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Datos abiertos de los gobiernos municipales. Los casos de Saltillo y Torreón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MX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Asuntos generales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6D0F8D5-3821-991A-DCA3-CB8C64973A94}"/>
              </a:ext>
            </a:extLst>
          </p:cNvPr>
          <p:cNvSpPr txBox="1"/>
          <p:nvPr/>
        </p:nvSpPr>
        <p:spPr>
          <a:xfrm>
            <a:off x="345345" y="675171"/>
            <a:ext cx="7836754" cy="523220"/>
          </a:xfrm>
          <a:prstGeom prst="rect">
            <a:avLst/>
          </a:prstGeom>
          <a:solidFill>
            <a:srgbClr val="3B8583"/>
          </a:solidFill>
          <a:effectLst>
            <a:outerShdw blurRad="50800" dist="38100" dir="10800000" algn="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txBody>
          <a:bodyPr wrap="square" lIns="450000" rtlCol="0">
            <a:spAutoFit/>
          </a:bodyPr>
          <a:lstStyle>
            <a:defPPr>
              <a:defRPr lang="es-MX"/>
            </a:defPPr>
            <a:lvl1pPr>
              <a:defRPr sz="240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Orden del día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C9DAA67-71A1-DE19-117A-9998A6731D58}"/>
              </a:ext>
            </a:extLst>
          </p:cNvPr>
          <p:cNvSpPr/>
          <p:nvPr/>
        </p:nvSpPr>
        <p:spPr>
          <a:xfrm>
            <a:off x="345345" y="1325217"/>
            <a:ext cx="555803" cy="522996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88900" dir="13800000" algn="r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5C30A09-413A-2FDF-26AF-33943FFADA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51269" y="526081"/>
            <a:ext cx="2325113" cy="7520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9" name="Rectángulo: esquinas redondeadas 20">
            <a:extLst>
              <a:ext uri="{FF2B5EF4-FFF2-40B4-BE49-F238E27FC236}">
                <a16:creationId xmlns:a16="http://schemas.microsoft.com/office/drawing/2014/main" id="{C1E8D4B8-CFC9-809F-A652-BDBEA53A8647}"/>
              </a:ext>
            </a:extLst>
          </p:cNvPr>
          <p:cNvSpPr/>
          <p:nvPr/>
        </p:nvSpPr>
        <p:spPr>
          <a:xfrm>
            <a:off x="5340626" y="6459109"/>
            <a:ext cx="6839130" cy="233240"/>
          </a:xfrm>
          <a:prstGeom prst="roundRect">
            <a:avLst>
              <a:gd name="adj" fmla="val 0"/>
            </a:avLst>
          </a:prstGeom>
          <a:solidFill>
            <a:srgbClr val="3C8583">
              <a:alpha val="89658"/>
            </a:srgbClr>
          </a:solidFill>
          <a:ln>
            <a:noFill/>
          </a:ln>
          <a:effectLst>
            <a:outerShdw blurRad="50800" dist="38100" dir="8100000" algn="tr" rotWithShape="0">
              <a:srgbClr val="3C858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32538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 descr="Cinvestav Transparente 300.png">
            <a:extLst>
              <a:ext uri="{FF2B5EF4-FFF2-40B4-BE49-F238E27FC236}">
                <a16:creationId xmlns:a16="http://schemas.microsoft.com/office/drawing/2014/main" id="{CD151B9C-BDA1-6FE9-6561-A799B340F0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89" y="108260"/>
            <a:ext cx="685322" cy="848085"/>
          </a:xfrm>
          <a:prstGeom prst="rect">
            <a:avLst/>
          </a:prstGeom>
        </p:spPr>
      </p:pic>
      <p:pic>
        <p:nvPicPr>
          <p:cNvPr id="9" name="Imagen 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E465F2A1-77A5-1BE3-1888-583F2155E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072" y="222686"/>
            <a:ext cx="1579926" cy="59247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E9C86EC-4024-8180-0395-3DE0198C6012}"/>
              </a:ext>
            </a:extLst>
          </p:cNvPr>
          <p:cNvSpPr txBox="1"/>
          <p:nvPr/>
        </p:nvSpPr>
        <p:spPr>
          <a:xfrm>
            <a:off x="209724" y="1310535"/>
            <a:ext cx="8514825" cy="4434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419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Coahuila es uno de los estados con mayor potencial de energía solar en México, con una irradiación entre 5.0 y 5.5 kWh/m</a:t>
            </a:r>
            <a:r>
              <a:rPr lang="es-419" sz="2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419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por día.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s-419" sz="2400" b="1" dirty="0">
                <a:solidFill>
                  <a:srgbClr val="007E3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parque fotovoltaico Villanueva</a:t>
            </a:r>
            <a:r>
              <a:rPr lang="es-419" sz="2400" dirty="0">
                <a:solidFill>
                  <a:srgbClr val="007E3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tiene la capacidad teórica para alimentar </a:t>
            </a:r>
            <a:r>
              <a:rPr lang="es-419" sz="2400" b="1" u="sng" dirty="0">
                <a:solidFill>
                  <a:srgbClr val="007E3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110 estaciones de 1000 kg de H</a:t>
            </a:r>
            <a:r>
              <a:rPr lang="es-419" sz="2400" b="1" u="sng" baseline="-25000" dirty="0">
                <a:solidFill>
                  <a:srgbClr val="007E3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419" sz="2400" b="1" u="sng" dirty="0">
                <a:solidFill>
                  <a:srgbClr val="007E3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verde por día</a:t>
            </a:r>
            <a:r>
              <a:rPr lang="es-419" sz="2400" dirty="0">
                <a:solidFill>
                  <a:srgbClr val="007E3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s-419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1000 kg de H</a:t>
            </a:r>
            <a:r>
              <a:rPr lang="es-419" sz="2400" baseline="-25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419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tienen un contenido de energía similar a 1000 galones de gasolina</a:t>
            </a:r>
            <a:r>
              <a:rPr lang="es-419" sz="2400" dirty="0">
                <a:solidFill>
                  <a:srgbClr val="007E3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419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419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Coahuila tiene también un importante potencial de energía eólica.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s-419" sz="2400" b="1" dirty="0">
                <a:solidFill>
                  <a:srgbClr val="007E3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parque Eólica de Coahuila</a:t>
            </a:r>
            <a:r>
              <a:rPr lang="es-419" sz="2400" dirty="0">
                <a:solidFill>
                  <a:srgbClr val="007E3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tiene una capacidad teórica para alimentar </a:t>
            </a:r>
            <a:r>
              <a:rPr lang="es-419" sz="2400" b="1" u="sng" dirty="0">
                <a:solidFill>
                  <a:srgbClr val="007E3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 estaciones de 1000 kg de H</a:t>
            </a:r>
            <a:r>
              <a:rPr lang="es-419" sz="2400" b="1" u="sng" baseline="-25000" dirty="0">
                <a:solidFill>
                  <a:srgbClr val="007E3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419" sz="2400" b="1" u="sng" dirty="0">
                <a:solidFill>
                  <a:srgbClr val="007E3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verde por día</a:t>
            </a:r>
            <a:r>
              <a:rPr lang="es-419" sz="2400" dirty="0">
                <a:solidFill>
                  <a:srgbClr val="007E3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53B3C1C8-D1AC-240B-28EF-E4C0A084B2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580" y="1411202"/>
            <a:ext cx="3152995" cy="2096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n 17" descr="Molino de viento en un día soleado&#10;&#10;Descripción generada automáticamente">
            <a:extLst>
              <a:ext uri="{FF2B5EF4-FFF2-40B4-BE49-F238E27FC236}">
                <a16:creationId xmlns:a16="http://schemas.microsoft.com/office/drawing/2014/main" id="{5626B295-3761-EC50-2611-0EFEB934D6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581" y="3852734"/>
            <a:ext cx="3161395" cy="1870899"/>
          </a:xfrm>
          <a:prstGeom prst="rect">
            <a:avLst/>
          </a:prstGeom>
        </p:spPr>
      </p:pic>
      <p:pic>
        <p:nvPicPr>
          <p:cNvPr id="19" name="Imagen 18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6B8E7616-F39F-882F-D3BC-94C59664AF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16" y="6057666"/>
            <a:ext cx="1237068" cy="536063"/>
          </a:xfrm>
          <a:prstGeom prst="rect">
            <a:avLst/>
          </a:prstGeom>
        </p:spPr>
      </p:pic>
      <p:pic>
        <p:nvPicPr>
          <p:cNvPr id="20" name="Imagen 19" descr="Imagen que contiene edificio, luz, computer, reloj&#10;&#10;Descripción generada automáticamente">
            <a:extLst>
              <a:ext uri="{FF2B5EF4-FFF2-40B4-BE49-F238E27FC236}">
                <a16:creationId xmlns:a16="http://schemas.microsoft.com/office/drawing/2014/main" id="{FEE32DC3-EB66-E9D4-00B0-341C020A5A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512" y="5916734"/>
            <a:ext cx="1176872" cy="81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83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 descr="Cinvestav Transparente 300.png">
            <a:extLst>
              <a:ext uri="{FF2B5EF4-FFF2-40B4-BE49-F238E27FC236}">
                <a16:creationId xmlns:a16="http://schemas.microsoft.com/office/drawing/2014/main" id="{CD151B9C-BDA1-6FE9-6561-A799B340F0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89" y="108260"/>
            <a:ext cx="685322" cy="848085"/>
          </a:xfrm>
          <a:prstGeom prst="rect">
            <a:avLst/>
          </a:prstGeom>
        </p:spPr>
      </p:pic>
      <p:pic>
        <p:nvPicPr>
          <p:cNvPr id="6" name="Imagen 5" descr="Imagen que contiene edificio, luz, computer, reloj&#10;&#10;Descripción generada automáticamente">
            <a:extLst>
              <a:ext uri="{FF2B5EF4-FFF2-40B4-BE49-F238E27FC236}">
                <a16:creationId xmlns:a16="http://schemas.microsoft.com/office/drawing/2014/main" id="{2F31DB11-C27C-A152-0647-420B76E0D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512" y="5916734"/>
            <a:ext cx="1176872" cy="817926"/>
          </a:xfrm>
          <a:prstGeom prst="rect">
            <a:avLst/>
          </a:prstGeom>
        </p:spPr>
      </p:pic>
      <p:pic>
        <p:nvPicPr>
          <p:cNvPr id="9" name="Imagen 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E465F2A1-77A5-1BE3-1888-583F2155ED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072" y="222686"/>
            <a:ext cx="1579926" cy="59247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E9C86EC-4024-8180-0395-3DE0198C6012}"/>
              </a:ext>
            </a:extLst>
          </p:cNvPr>
          <p:cNvSpPr txBox="1"/>
          <p:nvPr/>
        </p:nvSpPr>
        <p:spPr>
          <a:xfrm>
            <a:off x="1951838" y="1451852"/>
            <a:ext cx="8053431" cy="3983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Coahuila como productor y consumidor de hidrógeno gris.</a:t>
            </a:r>
            <a:endParaRPr lang="es-MX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419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deben </a:t>
            </a:r>
            <a:r>
              <a:rPr lang="es-419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implementar estrategias </a:t>
            </a:r>
            <a:r>
              <a:rPr lang="es-419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nivel estatal para </a:t>
            </a:r>
            <a:r>
              <a:rPr lang="es-419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mitigar</a:t>
            </a:r>
            <a:r>
              <a:rPr lang="es-419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las emisiones de metano, un poderoso gas de efecto invernadero, más dañino que el </a:t>
            </a:r>
            <a:r>
              <a:rPr lang="es-419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s-419" sz="2800" b="1" baseline="-25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419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s-MX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s-419" sz="2800" b="1" dirty="0">
                <a:solidFill>
                  <a:srgbClr val="007E3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Producción de hidrógeno a partir del reformado de metano.</a:t>
            </a:r>
          </a:p>
        </p:txBody>
      </p:sp>
      <p:pic>
        <p:nvPicPr>
          <p:cNvPr id="14" name="Imagen 1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18A7F4F-F87D-A57A-BD37-F894998767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16" y="6057665"/>
            <a:ext cx="1237068" cy="53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37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 descr="Cinvestav Transparente 300.png">
            <a:extLst>
              <a:ext uri="{FF2B5EF4-FFF2-40B4-BE49-F238E27FC236}">
                <a16:creationId xmlns:a16="http://schemas.microsoft.com/office/drawing/2014/main" id="{CD151B9C-BDA1-6FE9-6561-A799B340F0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89" y="108260"/>
            <a:ext cx="685322" cy="848085"/>
          </a:xfrm>
          <a:prstGeom prst="rect">
            <a:avLst/>
          </a:prstGeom>
        </p:spPr>
      </p:pic>
      <p:pic>
        <p:nvPicPr>
          <p:cNvPr id="6" name="Imagen 5" descr="Imagen que contiene edificio, luz, computer, reloj&#10;&#10;Descripción generada automáticamente">
            <a:extLst>
              <a:ext uri="{FF2B5EF4-FFF2-40B4-BE49-F238E27FC236}">
                <a16:creationId xmlns:a16="http://schemas.microsoft.com/office/drawing/2014/main" id="{2F31DB11-C27C-A152-0647-420B76E0D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512" y="5916734"/>
            <a:ext cx="1176872" cy="817926"/>
          </a:xfrm>
          <a:prstGeom prst="rect">
            <a:avLst/>
          </a:prstGeom>
        </p:spPr>
      </p:pic>
      <p:pic>
        <p:nvPicPr>
          <p:cNvPr id="9" name="Imagen 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E465F2A1-77A5-1BE3-1888-583F2155ED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072" y="222686"/>
            <a:ext cx="1579926" cy="592472"/>
          </a:xfrm>
          <a:prstGeom prst="rect">
            <a:avLst/>
          </a:prstGeom>
        </p:spPr>
      </p:pic>
      <p:pic>
        <p:nvPicPr>
          <p:cNvPr id="14" name="Imagen 1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18A7F4F-F87D-A57A-BD37-F894998767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16" y="6057665"/>
            <a:ext cx="1237068" cy="53606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AD6D61E-44A1-3251-AA2B-00D96BFF352C}"/>
              </a:ext>
            </a:extLst>
          </p:cNvPr>
          <p:cNvSpPr txBox="1"/>
          <p:nvPr/>
        </p:nvSpPr>
        <p:spPr>
          <a:xfrm>
            <a:off x="1568742" y="713457"/>
            <a:ext cx="8816829" cy="469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800" b="1" u="sng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Cumbre climática de la ONU en Glasgow, Escocia (2021)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2400" b="1" dirty="0">
              <a:effectLst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…</a:t>
            </a:r>
            <a:r>
              <a:rPr lang="es-MX" sz="24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“</a:t>
            </a:r>
            <a:r>
              <a:rPr lang="es-MX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el metano es un poderoso gas de efecto invernadero</a:t>
            </a:r>
            <a:r>
              <a:rPr lang="es-MX" sz="2400" i="1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”…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2400" i="1" dirty="0">
              <a:effectLst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i="1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… “</a:t>
            </a:r>
            <a:r>
              <a:rPr lang="es-MX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el metano</a:t>
            </a:r>
            <a:r>
              <a:rPr lang="es-MX" sz="2400" i="1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MX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es cerca de 80 veces más potente que el CO</a:t>
            </a:r>
            <a:r>
              <a:rPr lang="es-MX" sz="2400" b="1" i="1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es-MX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en términos de calentamiento</a:t>
            </a:r>
            <a:r>
              <a:rPr lang="es-MX" sz="2400" i="1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MX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del sistema climático</a:t>
            </a:r>
            <a:r>
              <a:rPr lang="es-MX" sz="2400" i="1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”…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2400" i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i="1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…“</a:t>
            </a:r>
            <a:r>
              <a:rPr lang="es-ES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emisiones globales de metano </a:t>
            </a:r>
            <a:r>
              <a:rPr lang="es-ES" sz="2400" i="1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de las actividades humanas </a:t>
            </a:r>
            <a:r>
              <a:rPr lang="es-ES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se han disparado en las últimas décadas</a:t>
            </a:r>
            <a:r>
              <a:rPr lang="es-ES" sz="2400" i="1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con las fuentes de combustibles fósiles y la agricultura impulsando el ascenso</a:t>
            </a:r>
            <a:r>
              <a:rPr lang="es-ES" sz="24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”...</a:t>
            </a:r>
          </a:p>
        </p:txBody>
      </p:sp>
    </p:spTree>
    <p:extLst>
      <p:ext uri="{BB962C8B-B14F-4D97-AF65-F5344CB8AC3E}">
        <p14:creationId xmlns:p14="http://schemas.microsoft.com/office/powerpoint/2010/main" val="96852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 descr="Cinvestav Transparente 300.png">
            <a:extLst>
              <a:ext uri="{FF2B5EF4-FFF2-40B4-BE49-F238E27FC236}">
                <a16:creationId xmlns:a16="http://schemas.microsoft.com/office/drawing/2014/main" id="{CD151B9C-BDA1-6FE9-6561-A799B340F0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89" y="108260"/>
            <a:ext cx="685322" cy="848085"/>
          </a:xfrm>
          <a:prstGeom prst="rect">
            <a:avLst/>
          </a:prstGeom>
        </p:spPr>
      </p:pic>
      <p:pic>
        <p:nvPicPr>
          <p:cNvPr id="6" name="Imagen 5" descr="Imagen que contiene edificio, luz, computer, reloj&#10;&#10;Descripción generada automáticamente">
            <a:extLst>
              <a:ext uri="{FF2B5EF4-FFF2-40B4-BE49-F238E27FC236}">
                <a16:creationId xmlns:a16="http://schemas.microsoft.com/office/drawing/2014/main" id="{2F31DB11-C27C-A152-0647-420B76E0D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512" y="5916734"/>
            <a:ext cx="1176872" cy="817926"/>
          </a:xfrm>
          <a:prstGeom prst="rect">
            <a:avLst/>
          </a:prstGeom>
        </p:spPr>
      </p:pic>
      <p:pic>
        <p:nvPicPr>
          <p:cNvPr id="9" name="Imagen 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E465F2A1-77A5-1BE3-1888-583F2155ED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072" y="222686"/>
            <a:ext cx="1579926" cy="592472"/>
          </a:xfrm>
          <a:prstGeom prst="rect">
            <a:avLst/>
          </a:prstGeom>
        </p:spPr>
      </p:pic>
      <p:pic>
        <p:nvPicPr>
          <p:cNvPr id="14" name="Imagen 1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18A7F4F-F87D-A57A-BD37-F894998767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16" y="6057665"/>
            <a:ext cx="1237068" cy="53606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9354EB1-1BB2-518A-FDA9-76D57A239D49}"/>
              </a:ext>
            </a:extLst>
          </p:cNvPr>
          <p:cNvSpPr txBox="1"/>
          <p:nvPr/>
        </p:nvSpPr>
        <p:spPr>
          <a:xfrm>
            <a:off x="1426128" y="853507"/>
            <a:ext cx="919433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Otros estudios han descrito un proceso para </a:t>
            </a:r>
            <a:r>
              <a:rPr lang="es-ES" sz="24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convertir metano en CO</a:t>
            </a:r>
            <a:r>
              <a:rPr lang="es-ES" sz="2400" b="1" u="sng" baseline="-25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es-ES" sz="24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con impacto climático en actividades como: </a:t>
            </a:r>
          </a:p>
          <a:p>
            <a:pPr algn="just"/>
            <a:endParaRPr lang="es-ES" sz="2400" b="1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romanLcParenR"/>
            </a:pPr>
            <a:r>
              <a:rPr lang="es-E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campos petroleros, </a:t>
            </a:r>
          </a:p>
          <a:p>
            <a:pPr marL="514350" indent="-514350" algn="just">
              <a:buAutoNum type="romanLcParenR"/>
            </a:pPr>
            <a:r>
              <a:rPr lang="es-E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minería del carbón, y </a:t>
            </a:r>
          </a:p>
          <a:p>
            <a:pPr marL="514350" indent="-514350" algn="just">
              <a:buAutoNum type="romanLcParenR"/>
            </a:pPr>
            <a:r>
              <a:rPr lang="es-E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extracción de gas </a:t>
            </a:r>
            <a:r>
              <a:rPr lang="es-E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shell</a:t>
            </a:r>
            <a:r>
              <a:rPr lang="es-E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(dejan escapar o queman gas natural).</a:t>
            </a:r>
          </a:p>
          <a:p>
            <a:pPr marL="514350" indent="-514350" algn="just">
              <a:buAutoNum type="romanLcParenR"/>
            </a:pPr>
            <a:endParaRPr lang="es-MX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sz="24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2400" b="1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El metano, puede ser aprovechado para la producción del “Hidrógeno Gris” </a:t>
            </a:r>
          </a:p>
          <a:p>
            <a:pPr algn="ctr"/>
            <a:endParaRPr lang="es-ES" sz="24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24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2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utilizado en </a:t>
            </a:r>
            <a:r>
              <a:rPr lang="es-E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celdas de carbonatos fundidos </a:t>
            </a:r>
            <a:r>
              <a:rPr lang="es-ES" sz="2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 en el crecimiento de algas o microorganismos para </a:t>
            </a:r>
            <a:r>
              <a:rPr lang="es-E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producción de biohidrógeno</a:t>
            </a:r>
            <a:r>
              <a:rPr lang="es-ES" sz="2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29BD399-5000-ED1F-E129-B2A72F5422B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/>
                    </a14:imgEffect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3394" y="2434146"/>
            <a:ext cx="426162" cy="618290"/>
          </a:xfrm>
          <a:prstGeom prst="rect">
            <a:avLst/>
          </a:prstGeom>
        </p:spPr>
      </p:pic>
      <p:sp>
        <p:nvSpPr>
          <p:cNvPr id="5" name="Abrir llave 4">
            <a:extLst>
              <a:ext uri="{FF2B5EF4-FFF2-40B4-BE49-F238E27FC236}">
                <a16:creationId xmlns:a16="http://schemas.microsoft.com/office/drawing/2014/main" id="{EE2BD973-2582-DB11-A1AE-59A2CBF3804D}"/>
              </a:ext>
            </a:extLst>
          </p:cNvPr>
          <p:cNvSpPr/>
          <p:nvPr/>
        </p:nvSpPr>
        <p:spPr>
          <a:xfrm>
            <a:off x="1213503" y="2418460"/>
            <a:ext cx="212625" cy="649480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B26FB6E-94D3-D7E7-4267-8DC9CD38003D}"/>
              </a:ext>
            </a:extLst>
          </p:cNvPr>
          <p:cNvSpPr txBox="1"/>
          <p:nvPr/>
        </p:nvSpPr>
        <p:spPr>
          <a:xfrm>
            <a:off x="253483" y="2563738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 dirty="0">
                <a:solidFill>
                  <a:srgbClr val="002060"/>
                </a:solidFill>
              </a:rPr>
              <a:t>Coahuila</a:t>
            </a:r>
            <a:endParaRPr lang="es-MX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671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Estrella: 16 puntas 59">
            <a:extLst>
              <a:ext uri="{FF2B5EF4-FFF2-40B4-BE49-F238E27FC236}">
                <a16:creationId xmlns:a16="http://schemas.microsoft.com/office/drawing/2014/main" id="{2A3659F4-100C-97F3-5F3C-E4D090578017}"/>
              </a:ext>
            </a:extLst>
          </p:cNvPr>
          <p:cNvSpPr/>
          <p:nvPr/>
        </p:nvSpPr>
        <p:spPr>
          <a:xfrm>
            <a:off x="10133223" y="3820001"/>
            <a:ext cx="2007825" cy="2000494"/>
          </a:xfrm>
          <a:prstGeom prst="star16">
            <a:avLst>
              <a:gd name="adj" fmla="val 41811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CO</a:t>
            </a:r>
            <a:r>
              <a:rPr lang="es-ES" sz="1200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puede obtener de las emisiones de las  termoeléctricas</a:t>
            </a:r>
            <a:endParaRPr lang="es-MX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2" descr="Cinvestav Transparente 300.png">
            <a:extLst>
              <a:ext uri="{FF2B5EF4-FFF2-40B4-BE49-F238E27FC236}">
                <a16:creationId xmlns:a16="http://schemas.microsoft.com/office/drawing/2014/main" id="{CD151B9C-BDA1-6FE9-6561-A799B340F0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89" y="108260"/>
            <a:ext cx="685322" cy="848085"/>
          </a:xfrm>
          <a:prstGeom prst="rect">
            <a:avLst/>
          </a:prstGeom>
        </p:spPr>
      </p:pic>
      <p:pic>
        <p:nvPicPr>
          <p:cNvPr id="6" name="Imagen 5" descr="Imagen que contiene edificio, luz, computer, reloj&#10;&#10;Descripción generada automáticamente">
            <a:extLst>
              <a:ext uri="{FF2B5EF4-FFF2-40B4-BE49-F238E27FC236}">
                <a16:creationId xmlns:a16="http://schemas.microsoft.com/office/drawing/2014/main" id="{2F31DB11-C27C-A152-0647-420B76E0D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512" y="5916734"/>
            <a:ext cx="1176872" cy="817926"/>
          </a:xfrm>
          <a:prstGeom prst="rect">
            <a:avLst/>
          </a:prstGeom>
        </p:spPr>
      </p:pic>
      <p:pic>
        <p:nvPicPr>
          <p:cNvPr id="9" name="Imagen 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E465F2A1-77A5-1BE3-1888-583F2155ED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072" y="222686"/>
            <a:ext cx="1579926" cy="592472"/>
          </a:xfrm>
          <a:prstGeom prst="rect">
            <a:avLst/>
          </a:prstGeom>
        </p:spPr>
      </p:pic>
      <p:pic>
        <p:nvPicPr>
          <p:cNvPr id="14" name="Imagen 1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18A7F4F-F87D-A57A-BD37-F894998767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16" y="6057665"/>
            <a:ext cx="1237068" cy="53606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DE59497-1F5B-4F83-ABFA-5C6701FB263E}"/>
              </a:ext>
            </a:extLst>
          </p:cNvPr>
          <p:cNvSpPr txBox="1"/>
          <p:nvPr/>
        </p:nvSpPr>
        <p:spPr>
          <a:xfrm flipH="1">
            <a:off x="2533667" y="584325"/>
            <a:ext cx="6957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Biohidrógeno y Celdas de Carbonatos fundidos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C7CD5F-FFF7-0ABC-6123-DD3C4A029BB1}"/>
              </a:ext>
            </a:extLst>
          </p:cNvPr>
          <p:cNvSpPr txBox="1"/>
          <p:nvPr/>
        </p:nvSpPr>
        <p:spPr>
          <a:xfrm>
            <a:off x="739050" y="2352843"/>
            <a:ext cx="35892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Desechos orgánicos</a:t>
            </a:r>
          </a:p>
          <a:p>
            <a:pPr algn="ctr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algn="ctr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Bacterias</a:t>
            </a:r>
          </a:p>
          <a:p>
            <a:pPr algn="ctr"/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BIOGAS </a:t>
            </a:r>
          </a:p>
          <a:p>
            <a:pPr algn="ctr"/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(contiene biohidrógeno)</a:t>
            </a:r>
            <a:endParaRPr lang="es-MX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8AAAFA5-CABC-C4FF-8B2B-3B1060A16E1E}"/>
              </a:ext>
            </a:extLst>
          </p:cNvPr>
          <p:cNvSpPr/>
          <p:nvPr/>
        </p:nvSpPr>
        <p:spPr>
          <a:xfrm>
            <a:off x="7880809" y="3159217"/>
            <a:ext cx="964089" cy="179973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EDBAA6D-E5A0-235E-4DA8-D868BDF46845}"/>
              </a:ext>
            </a:extLst>
          </p:cNvPr>
          <p:cNvSpPr/>
          <p:nvPr/>
        </p:nvSpPr>
        <p:spPr>
          <a:xfrm rot="16200000">
            <a:off x="6717575" y="3853953"/>
            <a:ext cx="1799735" cy="41026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Ánodo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CF133A0-9D34-D318-5EC8-FD20B6D0C502}"/>
              </a:ext>
            </a:extLst>
          </p:cNvPr>
          <p:cNvSpPr/>
          <p:nvPr/>
        </p:nvSpPr>
        <p:spPr>
          <a:xfrm rot="16200000">
            <a:off x="8203122" y="3852526"/>
            <a:ext cx="1799735" cy="41026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Cátodo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B599BDC9-87D7-379D-5F79-6B0474A8D4B3}"/>
              </a:ext>
            </a:extLst>
          </p:cNvPr>
          <p:cNvSpPr/>
          <p:nvPr/>
        </p:nvSpPr>
        <p:spPr>
          <a:xfrm>
            <a:off x="6913548" y="3315768"/>
            <a:ext cx="410263" cy="35892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B696B79A-3F92-ACDD-CB80-FC55CF6ECEC3}"/>
              </a:ext>
            </a:extLst>
          </p:cNvPr>
          <p:cNvSpPr/>
          <p:nvPr/>
        </p:nvSpPr>
        <p:spPr>
          <a:xfrm rot="10800000">
            <a:off x="6842284" y="4171534"/>
            <a:ext cx="410263" cy="358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346A0CE1-7B87-0896-7735-329EF49811F6}"/>
              </a:ext>
            </a:extLst>
          </p:cNvPr>
          <p:cNvSpPr/>
          <p:nvPr/>
        </p:nvSpPr>
        <p:spPr>
          <a:xfrm rot="10800000">
            <a:off x="9361081" y="3249538"/>
            <a:ext cx="410263" cy="358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E2AAE036-D836-DF12-3C7C-40B69DB4532D}"/>
              </a:ext>
            </a:extLst>
          </p:cNvPr>
          <p:cNvSpPr/>
          <p:nvPr/>
        </p:nvSpPr>
        <p:spPr>
          <a:xfrm rot="10800000">
            <a:off x="9361081" y="4443103"/>
            <a:ext cx="410263" cy="358924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70C91E4-73B9-9362-6F44-17E549AA7B1A}"/>
              </a:ext>
            </a:extLst>
          </p:cNvPr>
          <p:cNvSpPr txBox="1"/>
          <p:nvPr/>
        </p:nvSpPr>
        <p:spPr>
          <a:xfrm>
            <a:off x="2083037" y="5127641"/>
            <a:ext cx="11768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6000" b="1" dirty="0">
                <a:solidFill>
                  <a:srgbClr val="007E3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s-419" sz="6000" b="1" baseline="-25000" dirty="0">
                <a:solidFill>
                  <a:srgbClr val="007E3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419" sz="6000" b="1" dirty="0">
                <a:solidFill>
                  <a:srgbClr val="007E3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MX" sz="6000" dirty="0"/>
          </a:p>
        </p:txBody>
      </p:sp>
      <p:cxnSp>
        <p:nvCxnSpPr>
          <p:cNvPr id="26" name="Conector: angular 25">
            <a:extLst>
              <a:ext uri="{FF2B5EF4-FFF2-40B4-BE49-F238E27FC236}">
                <a16:creationId xmlns:a16="http://schemas.microsoft.com/office/drawing/2014/main" id="{35D2E5CB-0C57-E8AF-C4B0-73C711CAC2EA}"/>
              </a:ext>
            </a:extLst>
          </p:cNvPr>
          <p:cNvCxnSpPr>
            <a:cxnSpLocks/>
            <a:stCxn id="22" idx="3"/>
            <a:endCxn id="15" idx="1"/>
          </p:cNvCxnSpPr>
          <p:nvPr/>
        </p:nvCxnSpPr>
        <p:spPr>
          <a:xfrm flipV="1">
            <a:off x="3259909" y="3495230"/>
            <a:ext cx="3653639" cy="2140243"/>
          </a:xfrm>
          <a:prstGeom prst="bentConnector3">
            <a:avLst/>
          </a:prstGeom>
          <a:ln w="5715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7AE8E5F-C3B3-DA29-E5B8-BAA07E0B0866}"/>
              </a:ext>
            </a:extLst>
          </p:cNvPr>
          <p:cNvSpPr txBox="1"/>
          <p:nvPr/>
        </p:nvSpPr>
        <p:spPr>
          <a:xfrm>
            <a:off x="7679957" y="5147293"/>
            <a:ext cx="13657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s-419" sz="44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419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MX" sz="4400" dirty="0"/>
          </a:p>
        </p:txBody>
      </p:sp>
      <p:cxnSp>
        <p:nvCxnSpPr>
          <p:cNvPr id="37" name="Conector: angular 36">
            <a:extLst>
              <a:ext uri="{FF2B5EF4-FFF2-40B4-BE49-F238E27FC236}">
                <a16:creationId xmlns:a16="http://schemas.microsoft.com/office/drawing/2014/main" id="{DC7C2D5E-43B7-FFBF-AF97-B61F1535A9B3}"/>
              </a:ext>
            </a:extLst>
          </p:cNvPr>
          <p:cNvCxnSpPr>
            <a:cxnSpLocks/>
            <a:stCxn id="28" idx="3"/>
            <a:endCxn id="18" idx="1"/>
          </p:cNvCxnSpPr>
          <p:nvPr/>
        </p:nvCxnSpPr>
        <p:spPr>
          <a:xfrm flipV="1">
            <a:off x="9045749" y="4622565"/>
            <a:ext cx="725595" cy="909449"/>
          </a:xfrm>
          <a:prstGeom prst="bentConnector3">
            <a:avLst>
              <a:gd name="adj1" fmla="val 131505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lecha: a la derecha 38">
            <a:extLst>
              <a:ext uri="{FF2B5EF4-FFF2-40B4-BE49-F238E27FC236}">
                <a16:creationId xmlns:a16="http://schemas.microsoft.com/office/drawing/2014/main" id="{C1EF5D61-E257-AFFA-8B00-17401AF57FFD}"/>
              </a:ext>
            </a:extLst>
          </p:cNvPr>
          <p:cNvSpPr/>
          <p:nvPr/>
        </p:nvSpPr>
        <p:spPr>
          <a:xfrm rot="10800000">
            <a:off x="6868180" y="4668377"/>
            <a:ext cx="410263" cy="358924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40" name="Conector: angular 39">
            <a:extLst>
              <a:ext uri="{FF2B5EF4-FFF2-40B4-BE49-F238E27FC236}">
                <a16:creationId xmlns:a16="http://schemas.microsoft.com/office/drawing/2014/main" id="{CADF09FA-290B-1DC9-3358-2E98AAF7B6B3}"/>
              </a:ext>
            </a:extLst>
          </p:cNvPr>
          <p:cNvCxnSpPr>
            <a:cxnSpLocks/>
            <a:stCxn id="39" idx="3"/>
            <a:endCxn id="28" idx="1"/>
          </p:cNvCxnSpPr>
          <p:nvPr/>
        </p:nvCxnSpPr>
        <p:spPr>
          <a:xfrm rot="10800000" flipH="1" flipV="1">
            <a:off x="6868179" y="4847838"/>
            <a:ext cx="811777" cy="684175"/>
          </a:xfrm>
          <a:prstGeom prst="bentConnector3">
            <a:avLst>
              <a:gd name="adj1" fmla="val -2816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adroTexto 42">
            <a:extLst>
              <a:ext uri="{FF2B5EF4-FFF2-40B4-BE49-F238E27FC236}">
                <a16:creationId xmlns:a16="http://schemas.microsoft.com/office/drawing/2014/main" id="{642C419A-ECA9-9E81-7C16-82ECC0D47D73}"/>
              </a:ext>
            </a:extLst>
          </p:cNvPr>
          <p:cNvSpPr txBox="1"/>
          <p:nvPr/>
        </p:nvSpPr>
        <p:spPr>
          <a:xfrm>
            <a:off x="5511791" y="4197206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Agua y calor</a:t>
            </a:r>
            <a:endParaRPr lang="es-MX" dirty="0"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9FE196BD-F402-DE25-7EE4-00DAFBFF8CFA}"/>
              </a:ext>
            </a:extLst>
          </p:cNvPr>
          <p:cNvSpPr txBox="1"/>
          <p:nvPr/>
        </p:nvSpPr>
        <p:spPr>
          <a:xfrm>
            <a:off x="9909074" y="3197115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Aire</a:t>
            </a:r>
            <a:endParaRPr lang="es-MX" dirty="0"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Flecha: hacia abajo 45">
            <a:extLst>
              <a:ext uri="{FF2B5EF4-FFF2-40B4-BE49-F238E27FC236}">
                <a16:creationId xmlns:a16="http://schemas.microsoft.com/office/drawing/2014/main" id="{D5AE07A7-D697-AC2D-8D51-A9F51D83D00A}"/>
              </a:ext>
            </a:extLst>
          </p:cNvPr>
          <p:cNvSpPr/>
          <p:nvPr/>
        </p:nvSpPr>
        <p:spPr>
          <a:xfrm>
            <a:off x="2292977" y="3515171"/>
            <a:ext cx="401046" cy="69568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738D1668-0A67-6F7D-71A9-3C7E021DD4E7}"/>
              </a:ext>
            </a:extLst>
          </p:cNvPr>
          <p:cNvSpPr txBox="1"/>
          <p:nvPr/>
        </p:nvSpPr>
        <p:spPr>
          <a:xfrm>
            <a:off x="6724484" y="6082137"/>
            <a:ext cx="32767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Celda de Carbonatos fundidos</a:t>
            </a:r>
            <a:endParaRPr lang="es-MX" dirty="0"/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753A96AC-5399-A21E-00EE-897DAB3537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0810" y="1505038"/>
            <a:ext cx="964088" cy="1285451"/>
          </a:xfrm>
          <a:prstGeom prst="rect">
            <a:avLst/>
          </a:prstGeom>
        </p:spPr>
      </p:pic>
      <p:cxnSp>
        <p:nvCxnSpPr>
          <p:cNvPr id="51" name="Conector: angular 50">
            <a:extLst>
              <a:ext uri="{FF2B5EF4-FFF2-40B4-BE49-F238E27FC236}">
                <a16:creationId xmlns:a16="http://schemas.microsoft.com/office/drawing/2014/main" id="{A904F8B7-B3AA-84FE-78FC-559F2BFED377}"/>
              </a:ext>
            </a:extLst>
          </p:cNvPr>
          <p:cNvCxnSpPr>
            <a:cxnSpLocks/>
            <a:stCxn id="10" idx="3"/>
            <a:endCxn id="49" idx="1"/>
          </p:cNvCxnSpPr>
          <p:nvPr/>
        </p:nvCxnSpPr>
        <p:spPr>
          <a:xfrm rot="5400000" flipH="1" flipV="1">
            <a:off x="7243400" y="2521808"/>
            <a:ext cx="1011453" cy="263367"/>
          </a:xfrm>
          <a:prstGeom prst="bent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: angular 54">
            <a:extLst>
              <a:ext uri="{FF2B5EF4-FFF2-40B4-BE49-F238E27FC236}">
                <a16:creationId xmlns:a16="http://schemas.microsoft.com/office/drawing/2014/main" id="{881E6D16-DFE2-F950-82D4-6E3C4726AE30}"/>
              </a:ext>
            </a:extLst>
          </p:cNvPr>
          <p:cNvCxnSpPr>
            <a:cxnSpLocks/>
            <a:stCxn id="49" idx="3"/>
            <a:endCxn id="13" idx="3"/>
          </p:cNvCxnSpPr>
          <p:nvPr/>
        </p:nvCxnSpPr>
        <p:spPr>
          <a:xfrm>
            <a:off x="8844898" y="2147764"/>
            <a:ext cx="258092" cy="1010026"/>
          </a:xfrm>
          <a:prstGeom prst="bent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064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 descr="Cinvestav Transparente 300.png">
            <a:extLst>
              <a:ext uri="{FF2B5EF4-FFF2-40B4-BE49-F238E27FC236}">
                <a16:creationId xmlns:a16="http://schemas.microsoft.com/office/drawing/2014/main" id="{CD151B9C-BDA1-6FE9-6561-A799B340F0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89" y="108260"/>
            <a:ext cx="685322" cy="848085"/>
          </a:xfrm>
          <a:prstGeom prst="rect">
            <a:avLst/>
          </a:prstGeom>
        </p:spPr>
      </p:pic>
      <p:pic>
        <p:nvPicPr>
          <p:cNvPr id="6" name="Imagen 5" descr="Imagen que contiene edificio, luz, computer, reloj&#10;&#10;Descripción generada automáticamente">
            <a:extLst>
              <a:ext uri="{FF2B5EF4-FFF2-40B4-BE49-F238E27FC236}">
                <a16:creationId xmlns:a16="http://schemas.microsoft.com/office/drawing/2014/main" id="{2F31DB11-C27C-A152-0647-420B76E0D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512" y="5916734"/>
            <a:ext cx="1176872" cy="817926"/>
          </a:xfrm>
          <a:prstGeom prst="rect">
            <a:avLst/>
          </a:prstGeom>
        </p:spPr>
      </p:pic>
      <p:pic>
        <p:nvPicPr>
          <p:cNvPr id="9" name="Imagen 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E465F2A1-77A5-1BE3-1888-583F2155ED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072" y="222686"/>
            <a:ext cx="1579926" cy="592472"/>
          </a:xfrm>
          <a:prstGeom prst="rect">
            <a:avLst/>
          </a:prstGeom>
        </p:spPr>
      </p:pic>
      <p:pic>
        <p:nvPicPr>
          <p:cNvPr id="14" name="Imagen 1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18A7F4F-F87D-A57A-BD37-F894998767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16" y="6057665"/>
            <a:ext cx="1237068" cy="536063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152E0A0B-21AA-094F-2B9D-2598E4259AC3}"/>
              </a:ext>
            </a:extLst>
          </p:cNvPr>
          <p:cNvGrpSpPr/>
          <p:nvPr/>
        </p:nvGrpSpPr>
        <p:grpSpPr>
          <a:xfrm>
            <a:off x="805323" y="269938"/>
            <a:ext cx="11030524" cy="6382532"/>
            <a:chOff x="805323" y="269938"/>
            <a:chExt cx="11030524" cy="6382532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48A64B80-4928-6305-BABC-635F4410E72E}"/>
                </a:ext>
              </a:extLst>
            </p:cNvPr>
            <p:cNvSpPr/>
            <p:nvPr/>
          </p:nvSpPr>
          <p:spPr>
            <a:xfrm>
              <a:off x="1017577" y="3714089"/>
              <a:ext cx="2321241" cy="2367930"/>
            </a:xfrm>
            <a:prstGeom prst="rect">
              <a:avLst/>
            </a:prstGeom>
            <a:solidFill>
              <a:srgbClr val="BF9000">
                <a:alpha val="6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b="1" dirty="0">
                <a:solidFill>
                  <a:srgbClr val="0070C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b="1" dirty="0">
                  <a:solidFill>
                    <a:srgbClr val="0070C0"/>
                  </a:solidFill>
                  <a:latin typeface="Arial Nova Cond Light" panose="020B0306020202020204" pitchFamily="34" charset="0"/>
                </a:rPr>
                <a:t>Industria metal-mecánica.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b="1" dirty="0">
                  <a:solidFill>
                    <a:srgbClr val="0070C0"/>
                  </a:solidFill>
                  <a:latin typeface="Arial Nova Cond Light" panose="020B0306020202020204" pitchFamily="34" charset="0"/>
                </a:rPr>
                <a:t>Minería.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b="1" dirty="0">
                  <a:solidFill>
                    <a:srgbClr val="0070C0"/>
                  </a:solidFill>
                  <a:latin typeface="Arial Nova Cond Light" panose="020B0306020202020204" pitchFamily="34" charset="0"/>
                </a:rPr>
                <a:t>Movilidad aérea y marítima.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b="1" dirty="0">
                  <a:solidFill>
                    <a:srgbClr val="0070C0"/>
                  </a:solidFill>
                  <a:latin typeface="Arial Nova Cond Light" panose="020B0306020202020204" pitchFamily="34" charset="0"/>
                </a:rPr>
                <a:t>Industria automotriz.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b="1" dirty="0">
                  <a:solidFill>
                    <a:srgbClr val="0070C0"/>
                  </a:solidFill>
                  <a:latin typeface="Arial Nova Cond Light" panose="020B0306020202020204" pitchFamily="34" charset="0"/>
                </a:rPr>
                <a:t>Electromovilidad.</a:t>
              </a:r>
            </a:p>
            <a:p>
              <a:pPr algn="ctr"/>
              <a:endParaRPr lang="es-MX" sz="1200" b="1" dirty="0"/>
            </a:p>
          </p:txBody>
        </p:sp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4EFA334F-D4D8-D0C8-8A67-311C9D927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alphaModFix amt="50000"/>
            </a:blip>
            <a:stretch>
              <a:fillRect/>
            </a:stretch>
          </p:blipFill>
          <p:spPr>
            <a:xfrm>
              <a:off x="1009188" y="1759383"/>
              <a:ext cx="2340000" cy="1940829"/>
            </a:xfrm>
            <a:prstGeom prst="rect">
              <a:avLst/>
            </a:prstGeom>
          </p:spPr>
        </p:pic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67912EBB-B72D-22EB-F77D-179B67C91DF9}"/>
                </a:ext>
              </a:extLst>
            </p:cNvPr>
            <p:cNvSpPr txBox="1"/>
            <p:nvPr/>
          </p:nvSpPr>
          <p:spPr>
            <a:xfrm>
              <a:off x="1128780" y="269938"/>
              <a:ext cx="2149914" cy="5305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419" sz="2800" b="1" u="sng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Objetivo:</a:t>
              </a:r>
              <a:endParaRPr lang="es-MX" sz="2800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AA080FD-1EFD-4D85-8C34-E9CDD6CBE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risscrossEtching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44470" y="686612"/>
              <a:ext cx="4112021" cy="5965858"/>
            </a:xfrm>
            <a:prstGeom prst="rect">
              <a:avLst/>
            </a:prstGeom>
          </p:spPr>
        </p:pic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0A21EC51-B651-1692-4B5F-D1BAABCC4C3F}"/>
                </a:ext>
              </a:extLst>
            </p:cNvPr>
            <p:cNvSpPr txBox="1"/>
            <p:nvPr/>
          </p:nvSpPr>
          <p:spPr>
            <a:xfrm>
              <a:off x="5127474" y="2273416"/>
              <a:ext cx="2909182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Bahnschrift SemiBold SemiConden" panose="020B0502040204020203" pitchFamily="34" charset="0"/>
                </a:rPr>
                <a:t>H</a:t>
              </a:r>
              <a:r>
                <a:rPr lang="es-ES" sz="16600" b="1" baseline="-2500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Bahnschrift SemiBold SemiConden" panose="020B0502040204020203" pitchFamily="34" charset="0"/>
                </a:rPr>
                <a:t>2</a:t>
              </a:r>
              <a:endParaRPr lang="es-MX" sz="16600" b="1" baseline="-25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sp>
          <p:nvSpPr>
            <p:cNvPr id="19" name="Flecha: a la derecha 18">
              <a:extLst>
                <a:ext uri="{FF2B5EF4-FFF2-40B4-BE49-F238E27FC236}">
                  <a16:creationId xmlns:a16="http://schemas.microsoft.com/office/drawing/2014/main" id="{29B02B0E-3F19-5B8D-3E70-E74969746834}"/>
                </a:ext>
              </a:extLst>
            </p:cNvPr>
            <p:cNvSpPr/>
            <p:nvPr/>
          </p:nvSpPr>
          <p:spPr>
            <a:xfrm rot="20661620">
              <a:off x="7680653" y="3672824"/>
              <a:ext cx="1357950" cy="1295010"/>
            </a:xfrm>
            <a:prstGeom prst="rightArrow">
              <a:avLst>
                <a:gd name="adj1" fmla="val 34480"/>
                <a:gd name="adj2" fmla="val 47061"/>
              </a:avLst>
            </a:prstGeo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FF00"/>
              </a:solidFill>
            </a:ln>
            <a:scene3d>
              <a:camera prst="perspectiveHeroicExtreme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rgbClr val="7030A0"/>
                </a:solidFill>
              </a:endParaRP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19D948BC-9862-366E-ADB7-94A72CE9F8DC}"/>
                </a:ext>
              </a:extLst>
            </p:cNvPr>
            <p:cNvSpPr txBox="1"/>
            <p:nvPr/>
          </p:nvSpPr>
          <p:spPr>
            <a:xfrm>
              <a:off x="8702262" y="3063632"/>
              <a:ext cx="29163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ü"/>
              </a:pPr>
              <a:r>
                <a:rPr lang="es-ES" sz="3200" dirty="0">
                  <a:latin typeface="Bahnschrift SemiBold SemiConden" panose="020B0502040204020203" pitchFamily="34" charset="0"/>
                </a:rPr>
                <a:t>Exportación</a:t>
              </a:r>
              <a:endParaRPr lang="es-MX" sz="3200" dirty="0">
                <a:latin typeface="Bahnschrift SemiBold SemiConden" panose="020B0502040204020203" pitchFamily="34" charset="0"/>
              </a:endParaRP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BB456F18-D3EC-473C-6852-096DCACF8723}"/>
                </a:ext>
              </a:extLst>
            </p:cNvPr>
            <p:cNvSpPr txBox="1"/>
            <p:nvPr/>
          </p:nvSpPr>
          <p:spPr>
            <a:xfrm>
              <a:off x="9002007" y="4046240"/>
              <a:ext cx="22931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buFont typeface="Wingdings" panose="05000000000000000000" pitchFamily="2" charset="2"/>
                <a:buChar char="ü"/>
              </a:pPr>
              <a:r>
                <a:rPr lang="es-ES" sz="3200" dirty="0">
                  <a:latin typeface="Bahnschrift SemiBold SemiConden" panose="020B0502040204020203" pitchFamily="34" charset="0"/>
                </a:rPr>
                <a:t>Consumo local</a:t>
              </a:r>
            </a:p>
            <a:p>
              <a:pPr algn="ctr"/>
              <a:r>
                <a:rPr lang="es-ES" sz="3200" dirty="0">
                  <a:latin typeface="Bahnschrift SemiBold SemiConden" panose="020B0502040204020203" pitchFamily="34" charset="0"/>
                </a:rPr>
                <a:t>y nacional</a:t>
              </a:r>
              <a:endParaRPr lang="es-MX" sz="3200" dirty="0">
                <a:latin typeface="Bahnschrift SemiBold SemiConden" panose="020B0502040204020203" pitchFamily="34" charset="0"/>
              </a:endParaRP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1077707C-A911-72C7-6719-78F0530E7253}"/>
                </a:ext>
              </a:extLst>
            </p:cNvPr>
            <p:cNvSpPr txBox="1"/>
            <p:nvPr/>
          </p:nvSpPr>
          <p:spPr>
            <a:xfrm>
              <a:off x="805323" y="976835"/>
              <a:ext cx="4446186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s-ES" sz="2800" b="1" dirty="0">
                  <a:solidFill>
                    <a:srgbClr val="002060"/>
                  </a:solidFill>
                  <a:latin typeface="Bahnschrift SemiBold SemiConden" panose="020B0502040204020203" pitchFamily="34" charset="0"/>
                </a:rPr>
                <a:t>Materializar el potencial que tiene Coahuila para ser líder nacional en la producción y uso de H</a:t>
              </a:r>
              <a:r>
                <a:rPr lang="es-ES" sz="2800" b="1" baseline="-25000" dirty="0">
                  <a:solidFill>
                    <a:srgbClr val="002060"/>
                  </a:solidFill>
                  <a:latin typeface="Bahnschrift SemiBold SemiConden" panose="020B0502040204020203" pitchFamily="34" charset="0"/>
                </a:rPr>
                <a:t>2</a:t>
              </a:r>
              <a:r>
                <a:rPr lang="es-ES" sz="2800" b="1" dirty="0">
                  <a:solidFill>
                    <a:srgbClr val="002060"/>
                  </a:solidFill>
                  <a:latin typeface="Bahnschrift SemiBold SemiConden" panose="020B0502040204020203" pitchFamily="34" charset="0"/>
                </a:rPr>
                <a:t> con aplicaciones en:</a:t>
              </a:r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8CBFB5F3-6BC8-0AAF-29F3-BE6FCF63BFE3}"/>
                </a:ext>
              </a:extLst>
            </p:cNvPr>
            <p:cNvSpPr txBox="1"/>
            <p:nvPr/>
          </p:nvSpPr>
          <p:spPr>
            <a:xfrm>
              <a:off x="7442110" y="1073087"/>
              <a:ext cx="439373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just">
                <a:buFont typeface="Wingdings" panose="05000000000000000000" pitchFamily="2" charset="2"/>
                <a:buChar char="Ø"/>
              </a:pPr>
              <a:r>
                <a:rPr lang="es-MX" sz="2400" dirty="0">
                  <a:latin typeface="Bahnschrift SemiBold SemiConden" panose="020B0502040204020203" pitchFamily="34" charset="0"/>
                </a:rPr>
                <a:t>Excelente ubicación geográfica.</a:t>
              </a:r>
            </a:p>
            <a:p>
              <a:pPr marL="342900" indent="-342900" algn="just">
                <a:buFont typeface="Wingdings" panose="05000000000000000000" pitchFamily="2" charset="2"/>
                <a:buChar char="Ø"/>
              </a:pPr>
              <a:r>
                <a:rPr lang="es-MX" sz="2400" dirty="0">
                  <a:latin typeface="Bahnschrift SemiBold SemiConden" panose="020B0502040204020203" pitchFamily="34" charset="0"/>
                </a:rPr>
                <a:t>Estado sustentable, que cuida el medio ambiente.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6127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 descr="Cinvestav Transparente 300.png">
            <a:extLst>
              <a:ext uri="{FF2B5EF4-FFF2-40B4-BE49-F238E27FC236}">
                <a16:creationId xmlns:a16="http://schemas.microsoft.com/office/drawing/2014/main" id="{CD151B9C-BDA1-6FE9-6561-A799B340F0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89" y="108260"/>
            <a:ext cx="685322" cy="848085"/>
          </a:xfrm>
          <a:prstGeom prst="rect">
            <a:avLst/>
          </a:prstGeom>
        </p:spPr>
      </p:pic>
      <p:pic>
        <p:nvPicPr>
          <p:cNvPr id="6" name="Imagen 5" descr="Imagen que contiene edificio, luz, computer, reloj&#10;&#10;Descripción generada automáticamente">
            <a:extLst>
              <a:ext uri="{FF2B5EF4-FFF2-40B4-BE49-F238E27FC236}">
                <a16:creationId xmlns:a16="http://schemas.microsoft.com/office/drawing/2014/main" id="{2F31DB11-C27C-A152-0647-420B76E0D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512" y="5916734"/>
            <a:ext cx="1176872" cy="817926"/>
          </a:xfrm>
          <a:prstGeom prst="rect">
            <a:avLst/>
          </a:prstGeom>
        </p:spPr>
      </p:pic>
      <p:pic>
        <p:nvPicPr>
          <p:cNvPr id="9" name="Imagen 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E465F2A1-77A5-1BE3-1888-583F2155ED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072" y="222686"/>
            <a:ext cx="1579926" cy="592472"/>
          </a:xfrm>
          <a:prstGeom prst="rect">
            <a:avLst/>
          </a:prstGeom>
        </p:spPr>
      </p:pic>
      <p:pic>
        <p:nvPicPr>
          <p:cNvPr id="14" name="Imagen 1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18A7F4F-F87D-A57A-BD37-F894998767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16" y="6057665"/>
            <a:ext cx="1237068" cy="53606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3480F24-BAB2-9449-96CF-2EF94AB095F4}"/>
              </a:ext>
            </a:extLst>
          </p:cNvPr>
          <p:cNvSpPr txBox="1"/>
          <p:nvPr/>
        </p:nvSpPr>
        <p:spPr>
          <a:xfrm>
            <a:off x="1157680" y="1684870"/>
            <a:ext cx="997451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La economía del hidrógeno en Coahuila podría tener impactos significativos en muchas áreas, incluyendo:</a:t>
            </a:r>
          </a:p>
          <a:p>
            <a:pPr algn="just"/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manufactura.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mitigación del cambio climático a nivel local.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generación de empleos.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oportunidades de negocios a nivel local, nacional e internacional.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creación de nuevas capacidades productivas.</a:t>
            </a:r>
            <a:endParaRPr lang="es-MX" sz="24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BFD8D4A-1BE4-649F-C716-5CC220E8AC00}"/>
              </a:ext>
            </a:extLst>
          </p:cNvPr>
          <p:cNvSpPr txBox="1"/>
          <p:nvPr/>
        </p:nvSpPr>
        <p:spPr>
          <a:xfrm>
            <a:off x="1598798" y="984717"/>
            <a:ext cx="2149914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sz="28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Objetivo:</a:t>
            </a:r>
            <a:endParaRPr lang="es-MX" sz="2800" u="sng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16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 descr="Cinvestav Transparente 300.png">
            <a:extLst>
              <a:ext uri="{FF2B5EF4-FFF2-40B4-BE49-F238E27FC236}">
                <a16:creationId xmlns:a16="http://schemas.microsoft.com/office/drawing/2014/main" id="{CD151B9C-BDA1-6FE9-6561-A799B340F0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89" y="108260"/>
            <a:ext cx="685322" cy="848085"/>
          </a:xfrm>
          <a:prstGeom prst="rect">
            <a:avLst/>
          </a:prstGeom>
        </p:spPr>
      </p:pic>
      <p:pic>
        <p:nvPicPr>
          <p:cNvPr id="6" name="Imagen 5" descr="Imagen que contiene edificio, luz, computer, reloj&#10;&#10;Descripción generada automáticamente">
            <a:extLst>
              <a:ext uri="{FF2B5EF4-FFF2-40B4-BE49-F238E27FC236}">
                <a16:creationId xmlns:a16="http://schemas.microsoft.com/office/drawing/2014/main" id="{2F31DB11-C27C-A152-0647-420B76E0D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271" y="5939406"/>
            <a:ext cx="1176872" cy="817926"/>
          </a:xfrm>
          <a:prstGeom prst="rect">
            <a:avLst/>
          </a:prstGeom>
        </p:spPr>
      </p:pic>
      <p:pic>
        <p:nvPicPr>
          <p:cNvPr id="9" name="Imagen 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E465F2A1-77A5-1BE3-1888-583F2155ED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072" y="222686"/>
            <a:ext cx="1579926" cy="59247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E9C86EC-4024-8180-0395-3DE0198C6012}"/>
              </a:ext>
            </a:extLst>
          </p:cNvPr>
          <p:cNvSpPr txBox="1"/>
          <p:nvPr/>
        </p:nvSpPr>
        <p:spPr>
          <a:xfrm>
            <a:off x="1612666" y="1463315"/>
            <a:ext cx="8916334" cy="4047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419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Cinvestav Unidad Saltillo</a:t>
            </a:r>
            <a:r>
              <a:rPr lang="es-419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s-419" sz="2400" b="1" dirty="0">
                <a:solidFill>
                  <a:srgbClr val="007E3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grupos de investigación multidisciplinarios.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s-419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Cinvestav:</a:t>
            </a:r>
            <a:r>
              <a:rPr lang="es-419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419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otras 8 Unidades en el país.</a:t>
            </a:r>
            <a:endParaRPr lang="es-419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endParaRPr lang="es-MX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419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 Autónoma de Coahuila</a:t>
            </a:r>
            <a:r>
              <a:rPr lang="es-419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s-419" sz="2400" b="1" dirty="0">
                <a:solidFill>
                  <a:srgbClr val="007E3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Máxima casa de estudios del Estado</a:t>
            </a:r>
            <a:r>
              <a:rPr lang="es-419" sz="2400" dirty="0">
                <a:solidFill>
                  <a:srgbClr val="007E3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s-419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CIGA, Centro de Investigación en Geociencias Aplicadas: </a:t>
            </a:r>
            <a:r>
              <a:rPr lang="es-E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primera institución de su tipo en la región norte de México.</a:t>
            </a:r>
            <a:r>
              <a:rPr lang="es-419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CCEB84A-1F69-EFDA-C622-A92C1F17F5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16" y="6057666"/>
            <a:ext cx="1237068" cy="53606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6DD81EB-B0BB-0316-43D4-5BF356CE81F4}"/>
              </a:ext>
            </a:extLst>
          </p:cNvPr>
          <p:cNvSpPr txBox="1"/>
          <p:nvPr/>
        </p:nvSpPr>
        <p:spPr>
          <a:xfrm>
            <a:off x="2190340" y="262074"/>
            <a:ext cx="71621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Socios científico-tecnológicos del clúster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969282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 descr="Cinvestav Transparente 300.png">
            <a:extLst>
              <a:ext uri="{FF2B5EF4-FFF2-40B4-BE49-F238E27FC236}">
                <a16:creationId xmlns:a16="http://schemas.microsoft.com/office/drawing/2014/main" id="{CD151B9C-BDA1-6FE9-6561-A799B340F0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89" y="108260"/>
            <a:ext cx="685322" cy="848085"/>
          </a:xfrm>
          <a:prstGeom prst="rect">
            <a:avLst/>
          </a:prstGeom>
        </p:spPr>
      </p:pic>
      <p:pic>
        <p:nvPicPr>
          <p:cNvPr id="9" name="Imagen 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E465F2A1-77A5-1BE3-1888-583F2155E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072" y="222686"/>
            <a:ext cx="1579926" cy="592472"/>
          </a:xfrm>
          <a:prstGeom prst="rect">
            <a:avLst/>
          </a:prstGeom>
        </p:spPr>
      </p:pic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CCEB84A-1F69-EFDA-C622-A92C1F17F5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16" y="6057666"/>
            <a:ext cx="1237068" cy="53606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164F9A7-8F25-B43F-2750-EFD878A3BAD2}"/>
              </a:ext>
            </a:extLst>
          </p:cNvPr>
          <p:cNvSpPr txBox="1"/>
          <p:nvPr/>
        </p:nvSpPr>
        <p:spPr>
          <a:xfrm>
            <a:off x="4337108" y="630292"/>
            <a:ext cx="627991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b="0" i="0" u="none" strike="noStrike" baseline="0" dirty="0">
                <a:solidFill>
                  <a:srgbClr val="0F3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Sociedad Mexicana del Hidrógeno</a:t>
            </a:r>
          </a:p>
          <a:p>
            <a:pPr algn="just"/>
            <a:endParaRPr lang="es-ES" sz="2400" b="0" i="0" u="none" strike="noStrike" baseline="0" dirty="0">
              <a:solidFill>
                <a:srgbClr val="0F3D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Una conexión entre la comunidad científica, la industria y el gobierno para la promoción y difusión de las Tecnologías del Hidrógeno.</a:t>
            </a:r>
          </a:p>
        </p:txBody>
      </p:sp>
      <p:pic>
        <p:nvPicPr>
          <p:cNvPr id="5" name="Imagen 4" descr="Imagen que contiene edificio, luz, computer, reloj&#10;&#10;Descripción generada automáticamente">
            <a:extLst>
              <a:ext uri="{FF2B5EF4-FFF2-40B4-BE49-F238E27FC236}">
                <a16:creationId xmlns:a16="http://schemas.microsoft.com/office/drawing/2014/main" id="{91D2F3A6-7A44-ED15-B571-3B0D61A0A9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441" y="453648"/>
            <a:ext cx="2595155" cy="1803633"/>
          </a:xfrm>
          <a:prstGeom prst="rect">
            <a:avLst/>
          </a:prstGeom>
        </p:spPr>
      </p:pic>
      <p:pic>
        <p:nvPicPr>
          <p:cNvPr id="8" name="Imagen 7" descr="Imagen que contiene edificio, luz, computer, reloj&#10;&#10;Descripción generada automáticamente">
            <a:extLst>
              <a:ext uri="{FF2B5EF4-FFF2-40B4-BE49-F238E27FC236}">
                <a16:creationId xmlns:a16="http://schemas.microsoft.com/office/drawing/2014/main" id="{97F5AFA6-237C-6AF8-1AD5-E392F6813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512" y="5916734"/>
            <a:ext cx="1176872" cy="81792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A163AD0-A6D1-CE3F-2800-5372B907DC95}"/>
              </a:ext>
            </a:extLst>
          </p:cNvPr>
          <p:cNvSpPr txBox="1"/>
          <p:nvPr/>
        </p:nvSpPr>
        <p:spPr>
          <a:xfrm>
            <a:off x="1981200" y="2857834"/>
            <a:ext cx="826315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La SMH cuenta con los expertos en tecnologías del hidrógeno en México: </a:t>
            </a:r>
          </a:p>
          <a:p>
            <a:pPr algn="just"/>
            <a:endParaRPr lang="es-ES" sz="2400" dirty="0">
              <a:solidFill>
                <a:srgbClr val="0F3D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800" b="0" i="0" u="none" strike="noStrike" baseline="0" dirty="0">
                <a:solidFill>
                  <a:srgbClr val="0F3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Científicos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F3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sz="2800" b="0" i="0" u="none" strike="noStrike" baseline="0" dirty="0">
                <a:solidFill>
                  <a:srgbClr val="0F3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ecnólogos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F3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Industriales</a:t>
            </a:r>
            <a:endParaRPr lang="es-ES" sz="2800" b="0" i="0" u="none" strike="noStrike" baseline="0" dirty="0">
              <a:solidFill>
                <a:srgbClr val="0F3D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800" b="0" i="0" u="none" strike="noStrike" baseline="0" dirty="0">
                <a:solidFill>
                  <a:srgbClr val="0F3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Emprendedores</a:t>
            </a:r>
            <a:endParaRPr lang="es-ES" sz="2400" b="0" i="0" u="none" strike="noStrike" baseline="0" dirty="0">
              <a:solidFill>
                <a:srgbClr val="0F3D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77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 descr="Cinvestav Transparente 300.png">
            <a:extLst>
              <a:ext uri="{FF2B5EF4-FFF2-40B4-BE49-F238E27FC236}">
                <a16:creationId xmlns:a16="http://schemas.microsoft.com/office/drawing/2014/main" id="{CD151B9C-BDA1-6FE9-6561-A799B340F0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89" y="108260"/>
            <a:ext cx="685322" cy="848085"/>
          </a:xfrm>
          <a:prstGeom prst="rect">
            <a:avLst/>
          </a:prstGeom>
        </p:spPr>
      </p:pic>
      <p:pic>
        <p:nvPicPr>
          <p:cNvPr id="9" name="Imagen 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E465F2A1-77A5-1BE3-1888-583F2155E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072" y="222686"/>
            <a:ext cx="1579926" cy="592472"/>
          </a:xfrm>
          <a:prstGeom prst="rect">
            <a:avLst/>
          </a:prstGeom>
        </p:spPr>
      </p:pic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CCEB84A-1F69-EFDA-C622-A92C1F17F5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16" y="6057666"/>
            <a:ext cx="1237068" cy="53606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164F9A7-8F25-B43F-2750-EFD878A3BAD2}"/>
              </a:ext>
            </a:extLst>
          </p:cNvPr>
          <p:cNvSpPr txBox="1"/>
          <p:nvPr/>
        </p:nvSpPr>
        <p:spPr>
          <a:xfrm>
            <a:off x="4782204" y="1004407"/>
            <a:ext cx="56083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b="0" i="0" u="none" strike="noStrike" baseline="0" dirty="0">
                <a:solidFill>
                  <a:srgbClr val="0F3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Sociedad Mexicana del Hidrógeno</a:t>
            </a:r>
          </a:p>
        </p:txBody>
      </p:sp>
      <p:pic>
        <p:nvPicPr>
          <p:cNvPr id="5" name="Imagen 4" descr="Imagen que contiene edificio, luz, computer, reloj&#10;&#10;Descripción generada automáticamente">
            <a:extLst>
              <a:ext uri="{FF2B5EF4-FFF2-40B4-BE49-F238E27FC236}">
                <a16:creationId xmlns:a16="http://schemas.microsoft.com/office/drawing/2014/main" id="{91D2F3A6-7A44-ED15-B571-3B0D61A0A9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003" y="311035"/>
            <a:ext cx="2595155" cy="180363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88C2A6A-C3A3-3D16-1216-B2E4B17217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2862" y="2312306"/>
            <a:ext cx="8161343" cy="4234659"/>
          </a:xfrm>
          <a:prstGeom prst="rect">
            <a:avLst/>
          </a:prstGeom>
        </p:spPr>
      </p:pic>
      <p:pic>
        <p:nvPicPr>
          <p:cNvPr id="8" name="Imagen 7" descr="Imagen que contiene edificio, luz, computer, reloj&#10;&#10;Descripción generada automáticamente">
            <a:extLst>
              <a:ext uri="{FF2B5EF4-FFF2-40B4-BE49-F238E27FC236}">
                <a16:creationId xmlns:a16="http://schemas.microsoft.com/office/drawing/2014/main" id="{97F5AFA6-237C-6AF8-1AD5-E392F6813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512" y="5916734"/>
            <a:ext cx="1176872" cy="81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58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B8C300C-C34A-445A-B25D-6CA6D1683A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909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B9213CDE-D983-441E-B01D-8A80AB4C22A2}"/>
              </a:ext>
            </a:extLst>
          </p:cNvPr>
          <p:cNvSpPr/>
          <p:nvPr/>
        </p:nvSpPr>
        <p:spPr>
          <a:xfrm>
            <a:off x="4161183" y="807501"/>
            <a:ext cx="2570921" cy="1299595"/>
          </a:xfrm>
          <a:custGeom>
            <a:avLst/>
            <a:gdLst>
              <a:gd name="connsiteX0" fmla="*/ 2319130 w 2570921"/>
              <a:gd name="connsiteY0" fmla="*/ 14134 h 1299595"/>
              <a:gd name="connsiteX1" fmla="*/ 1828800 w 2570921"/>
              <a:gd name="connsiteY1" fmla="*/ 40638 h 1299595"/>
              <a:gd name="connsiteX2" fmla="*/ 1457739 w 2570921"/>
              <a:gd name="connsiteY2" fmla="*/ 67142 h 1299595"/>
              <a:gd name="connsiteX3" fmla="*/ 437321 w 2570921"/>
              <a:gd name="connsiteY3" fmla="*/ 93647 h 1299595"/>
              <a:gd name="connsiteX4" fmla="*/ 278295 w 2570921"/>
              <a:gd name="connsiteY4" fmla="*/ 120151 h 1299595"/>
              <a:gd name="connsiteX5" fmla="*/ 251791 w 2570921"/>
              <a:gd name="connsiteY5" fmla="*/ 146656 h 1299595"/>
              <a:gd name="connsiteX6" fmla="*/ 145774 w 2570921"/>
              <a:gd name="connsiteY6" fmla="*/ 173160 h 1299595"/>
              <a:gd name="connsiteX7" fmla="*/ 66260 w 2570921"/>
              <a:gd name="connsiteY7" fmla="*/ 212916 h 1299595"/>
              <a:gd name="connsiteX8" fmla="*/ 39756 w 2570921"/>
              <a:gd name="connsiteY8" fmla="*/ 239421 h 1299595"/>
              <a:gd name="connsiteX9" fmla="*/ 0 w 2570921"/>
              <a:gd name="connsiteY9" fmla="*/ 398447 h 1299595"/>
              <a:gd name="connsiteX10" fmla="*/ 13252 w 2570921"/>
              <a:gd name="connsiteY10" fmla="*/ 862273 h 1299595"/>
              <a:gd name="connsiteX11" fmla="*/ 53008 w 2570921"/>
              <a:gd name="connsiteY11" fmla="*/ 968290 h 1299595"/>
              <a:gd name="connsiteX12" fmla="*/ 66260 w 2570921"/>
              <a:gd name="connsiteY12" fmla="*/ 1008047 h 1299595"/>
              <a:gd name="connsiteX13" fmla="*/ 119269 w 2570921"/>
              <a:gd name="connsiteY13" fmla="*/ 1061056 h 1299595"/>
              <a:gd name="connsiteX14" fmla="*/ 145774 w 2570921"/>
              <a:gd name="connsiteY14" fmla="*/ 1087560 h 1299595"/>
              <a:gd name="connsiteX15" fmla="*/ 198782 w 2570921"/>
              <a:gd name="connsiteY15" fmla="*/ 1100812 h 1299595"/>
              <a:gd name="connsiteX16" fmla="*/ 291547 w 2570921"/>
              <a:gd name="connsiteY16" fmla="*/ 1153821 h 1299595"/>
              <a:gd name="connsiteX17" fmla="*/ 463826 w 2570921"/>
              <a:gd name="connsiteY17" fmla="*/ 1193577 h 1299595"/>
              <a:gd name="connsiteX18" fmla="*/ 556591 w 2570921"/>
              <a:gd name="connsiteY18" fmla="*/ 1220082 h 1299595"/>
              <a:gd name="connsiteX19" fmla="*/ 861391 w 2570921"/>
              <a:gd name="connsiteY19" fmla="*/ 1233334 h 1299595"/>
              <a:gd name="connsiteX20" fmla="*/ 1152939 w 2570921"/>
              <a:gd name="connsiteY20" fmla="*/ 1259838 h 1299595"/>
              <a:gd name="connsiteX21" fmla="*/ 1470991 w 2570921"/>
              <a:gd name="connsiteY21" fmla="*/ 1299595 h 1299595"/>
              <a:gd name="connsiteX22" fmla="*/ 2093843 w 2570921"/>
              <a:gd name="connsiteY22" fmla="*/ 1286342 h 1299595"/>
              <a:gd name="connsiteX23" fmla="*/ 2133600 w 2570921"/>
              <a:gd name="connsiteY23" fmla="*/ 1273090 h 1299595"/>
              <a:gd name="connsiteX24" fmla="*/ 2186608 w 2570921"/>
              <a:gd name="connsiteY24" fmla="*/ 1246586 h 1299595"/>
              <a:gd name="connsiteX25" fmla="*/ 2226365 w 2570921"/>
              <a:gd name="connsiteY25" fmla="*/ 1220082 h 1299595"/>
              <a:gd name="connsiteX26" fmla="*/ 2292626 w 2570921"/>
              <a:gd name="connsiteY26" fmla="*/ 1153821 h 1299595"/>
              <a:gd name="connsiteX27" fmla="*/ 2358887 w 2570921"/>
              <a:gd name="connsiteY27" fmla="*/ 1074308 h 1299595"/>
              <a:gd name="connsiteX28" fmla="*/ 2372139 w 2570921"/>
              <a:gd name="connsiteY28" fmla="*/ 1034551 h 1299595"/>
              <a:gd name="connsiteX29" fmla="*/ 2425147 w 2570921"/>
              <a:gd name="connsiteY29" fmla="*/ 955038 h 1299595"/>
              <a:gd name="connsiteX30" fmla="*/ 2478156 w 2570921"/>
              <a:gd name="connsiteY30" fmla="*/ 835769 h 1299595"/>
              <a:gd name="connsiteX31" fmla="*/ 2491408 w 2570921"/>
              <a:gd name="connsiteY31" fmla="*/ 796012 h 1299595"/>
              <a:gd name="connsiteX32" fmla="*/ 2517913 w 2570921"/>
              <a:gd name="connsiteY32" fmla="*/ 756256 h 1299595"/>
              <a:gd name="connsiteX33" fmla="*/ 2531165 w 2570921"/>
              <a:gd name="connsiteY33" fmla="*/ 703247 h 1299595"/>
              <a:gd name="connsiteX34" fmla="*/ 2557669 w 2570921"/>
              <a:gd name="connsiteY34" fmla="*/ 623734 h 1299595"/>
              <a:gd name="connsiteX35" fmla="*/ 2570921 w 2570921"/>
              <a:gd name="connsiteY35" fmla="*/ 583977 h 1299595"/>
              <a:gd name="connsiteX36" fmla="*/ 2557669 w 2570921"/>
              <a:gd name="connsiteY36" fmla="*/ 279177 h 1299595"/>
              <a:gd name="connsiteX37" fmla="*/ 2504660 w 2570921"/>
              <a:gd name="connsiteY37" fmla="*/ 186412 h 1299595"/>
              <a:gd name="connsiteX38" fmla="*/ 2425147 w 2570921"/>
              <a:gd name="connsiteY38" fmla="*/ 80395 h 1299595"/>
              <a:gd name="connsiteX39" fmla="*/ 2398643 w 2570921"/>
              <a:gd name="connsiteY39" fmla="*/ 27386 h 1299595"/>
              <a:gd name="connsiteX40" fmla="*/ 2239617 w 2570921"/>
              <a:gd name="connsiteY40" fmla="*/ 882 h 129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570921" h="1299595">
                <a:moveTo>
                  <a:pt x="2319130" y="14134"/>
                </a:moveTo>
                <a:lnTo>
                  <a:pt x="1828800" y="40638"/>
                </a:lnTo>
                <a:cubicBezTo>
                  <a:pt x="1559467" y="57471"/>
                  <a:pt x="1806728" y="56004"/>
                  <a:pt x="1457739" y="67142"/>
                </a:cubicBezTo>
                <a:lnTo>
                  <a:pt x="437321" y="93647"/>
                </a:lnTo>
                <a:cubicBezTo>
                  <a:pt x="429749" y="94729"/>
                  <a:pt x="297672" y="111846"/>
                  <a:pt x="278295" y="120151"/>
                </a:cubicBezTo>
                <a:cubicBezTo>
                  <a:pt x="266811" y="125073"/>
                  <a:pt x="263275" y="141734"/>
                  <a:pt x="251791" y="146656"/>
                </a:cubicBezTo>
                <a:cubicBezTo>
                  <a:pt x="145919" y="192030"/>
                  <a:pt x="222969" y="134563"/>
                  <a:pt x="145774" y="173160"/>
                </a:cubicBezTo>
                <a:cubicBezTo>
                  <a:pt x="43018" y="224538"/>
                  <a:pt x="166187" y="179608"/>
                  <a:pt x="66260" y="212916"/>
                </a:cubicBezTo>
                <a:cubicBezTo>
                  <a:pt x="57425" y="221751"/>
                  <a:pt x="47561" y="229665"/>
                  <a:pt x="39756" y="239421"/>
                </a:cubicBezTo>
                <a:cubicBezTo>
                  <a:pt x="-7366" y="298325"/>
                  <a:pt x="11066" y="298850"/>
                  <a:pt x="0" y="398447"/>
                </a:cubicBezTo>
                <a:cubicBezTo>
                  <a:pt x="4417" y="553056"/>
                  <a:pt x="5331" y="707804"/>
                  <a:pt x="13252" y="862273"/>
                </a:cubicBezTo>
                <a:cubicBezTo>
                  <a:pt x="15624" y="908530"/>
                  <a:pt x="35356" y="927102"/>
                  <a:pt x="53008" y="968290"/>
                </a:cubicBezTo>
                <a:cubicBezTo>
                  <a:pt x="58511" y="981130"/>
                  <a:pt x="58141" y="996680"/>
                  <a:pt x="66260" y="1008047"/>
                </a:cubicBezTo>
                <a:cubicBezTo>
                  <a:pt x="80784" y="1028381"/>
                  <a:pt x="101599" y="1043386"/>
                  <a:pt x="119269" y="1061056"/>
                </a:cubicBezTo>
                <a:cubicBezTo>
                  <a:pt x="128104" y="1069891"/>
                  <a:pt x="133653" y="1084530"/>
                  <a:pt x="145774" y="1087560"/>
                </a:cubicBezTo>
                <a:lnTo>
                  <a:pt x="198782" y="1100812"/>
                </a:lnTo>
                <a:cubicBezTo>
                  <a:pt x="227861" y="1120198"/>
                  <a:pt x="257925" y="1142614"/>
                  <a:pt x="291547" y="1153821"/>
                </a:cubicBezTo>
                <a:cubicBezTo>
                  <a:pt x="390494" y="1186804"/>
                  <a:pt x="379730" y="1172553"/>
                  <a:pt x="463826" y="1193577"/>
                </a:cubicBezTo>
                <a:cubicBezTo>
                  <a:pt x="496825" y="1201827"/>
                  <a:pt x="521369" y="1217473"/>
                  <a:pt x="556591" y="1220082"/>
                </a:cubicBezTo>
                <a:cubicBezTo>
                  <a:pt x="658009" y="1227595"/>
                  <a:pt x="759791" y="1228917"/>
                  <a:pt x="861391" y="1233334"/>
                </a:cubicBezTo>
                <a:lnTo>
                  <a:pt x="1152939" y="1259838"/>
                </a:lnTo>
                <a:cubicBezTo>
                  <a:pt x="1425212" y="1281333"/>
                  <a:pt x="1283988" y="1252843"/>
                  <a:pt x="1470991" y="1299595"/>
                </a:cubicBezTo>
                <a:lnTo>
                  <a:pt x="2093843" y="1286342"/>
                </a:lnTo>
                <a:cubicBezTo>
                  <a:pt x="2107801" y="1285784"/>
                  <a:pt x="2120760" y="1278593"/>
                  <a:pt x="2133600" y="1273090"/>
                </a:cubicBezTo>
                <a:cubicBezTo>
                  <a:pt x="2151758" y="1265308"/>
                  <a:pt x="2169456" y="1256387"/>
                  <a:pt x="2186608" y="1246586"/>
                </a:cubicBezTo>
                <a:cubicBezTo>
                  <a:pt x="2200437" y="1238684"/>
                  <a:pt x="2214379" y="1230570"/>
                  <a:pt x="2226365" y="1220082"/>
                </a:cubicBezTo>
                <a:cubicBezTo>
                  <a:pt x="2249872" y="1199513"/>
                  <a:pt x="2270539" y="1175908"/>
                  <a:pt x="2292626" y="1153821"/>
                </a:cubicBezTo>
                <a:cubicBezTo>
                  <a:pt x="2343642" y="1102804"/>
                  <a:pt x="2321987" y="1129656"/>
                  <a:pt x="2358887" y="1074308"/>
                </a:cubicBezTo>
                <a:cubicBezTo>
                  <a:pt x="2363304" y="1061056"/>
                  <a:pt x="2365355" y="1046762"/>
                  <a:pt x="2372139" y="1034551"/>
                </a:cubicBezTo>
                <a:cubicBezTo>
                  <a:pt x="2387609" y="1006705"/>
                  <a:pt x="2415074" y="985257"/>
                  <a:pt x="2425147" y="955038"/>
                </a:cubicBezTo>
                <a:cubicBezTo>
                  <a:pt x="2456689" y="860415"/>
                  <a:pt x="2436155" y="898771"/>
                  <a:pt x="2478156" y="835769"/>
                </a:cubicBezTo>
                <a:cubicBezTo>
                  <a:pt x="2482573" y="822517"/>
                  <a:pt x="2485161" y="808506"/>
                  <a:pt x="2491408" y="796012"/>
                </a:cubicBezTo>
                <a:cubicBezTo>
                  <a:pt x="2498531" y="781766"/>
                  <a:pt x="2511639" y="770895"/>
                  <a:pt x="2517913" y="756256"/>
                </a:cubicBezTo>
                <a:cubicBezTo>
                  <a:pt x="2525088" y="739515"/>
                  <a:pt x="2525931" y="720692"/>
                  <a:pt x="2531165" y="703247"/>
                </a:cubicBezTo>
                <a:cubicBezTo>
                  <a:pt x="2539193" y="676487"/>
                  <a:pt x="2548834" y="650238"/>
                  <a:pt x="2557669" y="623734"/>
                </a:cubicBezTo>
                <a:lnTo>
                  <a:pt x="2570921" y="583977"/>
                </a:lnTo>
                <a:cubicBezTo>
                  <a:pt x="2566504" y="482377"/>
                  <a:pt x="2565469" y="380573"/>
                  <a:pt x="2557669" y="279177"/>
                </a:cubicBezTo>
                <a:cubicBezTo>
                  <a:pt x="2554670" y="240193"/>
                  <a:pt x="2525542" y="216244"/>
                  <a:pt x="2504660" y="186412"/>
                </a:cubicBezTo>
                <a:cubicBezTo>
                  <a:pt x="2434731" y="86513"/>
                  <a:pt x="2478095" y="133341"/>
                  <a:pt x="2425147" y="80395"/>
                </a:cubicBezTo>
                <a:cubicBezTo>
                  <a:pt x="2416312" y="62725"/>
                  <a:pt x="2414447" y="39239"/>
                  <a:pt x="2398643" y="27386"/>
                </a:cubicBezTo>
                <a:cubicBezTo>
                  <a:pt x="2352129" y="-7499"/>
                  <a:pt x="2291908" y="882"/>
                  <a:pt x="2239617" y="88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3FB7066A-F9C2-4EC0-8EC9-4FF34FA09BB7}"/>
              </a:ext>
            </a:extLst>
          </p:cNvPr>
          <p:cNvSpPr/>
          <p:nvPr/>
        </p:nvSpPr>
        <p:spPr>
          <a:xfrm>
            <a:off x="463826" y="4108174"/>
            <a:ext cx="1470991" cy="1657854"/>
          </a:xfrm>
          <a:custGeom>
            <a:avLst/>
            <a:gdLst>
              <a:gd name="connsiteX0" fmla="*/ 1166191 w 1470991"/>
              <a:gd name="connsiteY0" fmla="*/ 159026 h 1657854"/>
              <a:gd name="connsiteX1" fmla="*/ 1099931 w 1470991"/>
              <a:gd name="connsiteY1" fmla="*/ 92765 h 1657854"/>
              <a:gd name="connsiteX2" fmla="*/ 1046922 w 1470991"/>
              <a:gd name="connsiteY2" fmla="*/ 79513 h 1657854"/>
              <a:gd name="connsiteX3" fmla="*/ 1007165 w 1470991"/>
              <a:gd name="connsiteY3" fmla="*/ 66261 h 1657854"/>
              <a:gd name="connsiteX4" fmla="*/ 742122 w 1470991"/>
              <a:gd name="connsiteY4" fmla="*/ 92765 h 1657854"/>
              <a:gd name="connsiteX5" fmla="*/ 662609 w 1470991"/>
              <a:gd name="connsiteY5" fmla="*/ 106017 h 1657854"/>
              <a:gd name="connsiteX6" fmla="*/ 556591 w 1470991"/>
              <a:gd name="connsiteY6" fmla="*/ 159026 h 1657854"/>
              <a:gd name="connsiteX7" fmla="*/ 424070 w 1470991"/>
              <a:gd name="connsiteY7" fmla="*/ 238539 h 1657854"/>
              <a:gd name="connsiteX8" fmla="*/ 318052 w 1470991"/>
              <a:gd name="connsiteY8" fmla="*/ 331304 h 1657854"/>
              <a:gd name="connsiteX9" fmla="*/ 225287 w 1470991"/>
              <a:gd name="connsiteY9" fmla="*/ 450574 h 1657854"/>
              <a:gd name="connsiteX10" fmla="*/ 212035 w 1470991"/>
              <a:gd name="connsiteY10" fmla="*/ 490330 h 1657854"/>
              <a:gd name="connsiteX11" fmla="*/ 159026 w 1470991"/>
              <a:gd name="connsiteY11" fmla="*/ 543339 h 1657854"/>
              <a:gd name="connsiteX12" fmla="*/ 106017 w 1470991"/>
              <a:gd name="connsiteY12" fmla="*/ 662609 h 1657854"/>
              <a:gd name="connsiteX13" fmla="*/ 92765 w 1470991"/>
              <a:gd name="connsiteY13" fmla="*/ 702365 h 1657854"/>
              <a:gd name="connsiteX14" fmla="*/ 39757 w 1470991"/>
              <a:gd name="connsiteY14" fmla="*/ 795130 h 1657854"/>
              <a:gd name="connsiteX15" fmla="*/ 26504 w 1470991"/>
              <a:gd name="connsiteY15" fmla="*/ 848139 h 1657854"/>
              <a:gd name="connsiteX16" fmla="*/ 0 w 1470991"/>
              <a:gd name="connsiteY16" fmla="*/ 967409 h 1657854"/>
              <a:gd name="connsiteX17" fmla="*/ 26504 w 1470991"/>
              <a:gd name="connsiteY17" fmla="*/ 1192696 h 1657854"/>
              <a:gd name="connsiteX18" fmla="*/ 145774 w 1470991"/>
              <a:gd name="connsiteY18" fmla="*/ 1325217 h 1657854"/>
              <a:gd name="connsiteX19" fmla="*/ 172278 w 1470991"/>
              <a:gd name="connsiteY19" fmla="*/ 1351722 h 1657854"/>
              <a:gd name="connsiteX20" fmla="*/ 198783 w 1470991"/>
              <a:gd name="connsiteY20" fmla="*/ 1391478 h 1657854"/>
              <a:gd name="connsiteX21" fmla="*/ 238539 w 1470991"/>
              <a:gd name="connsiteY21" fmla="*/ 1417983 h 1657854"/>
              <a:gd name="connsiteX22" fmla="*/ 331304 w 1470991"/>
              <a:gd name="connsiteY22" fmla="*/ 1497496 h 1657854"/>
              <a:gd name="connsiteX23" fmla="*/ 463826 w 1470991"/>
              <a:gd name="connsiteY23" fmla="*/ 1550504 h 1657854"/>
              <a:gd name="connsiteX24" fmla="*/ 543339 w 1470991"/>
              <a:gd name="connsiteY24" fmla="*/ 1590261 h 1657854"/>
              <a:gd name="connsiteX25" fmla="*/ 649357 w 1470991"/>
              <a:gd name="connsiteY25" fmla="*/ 1616765 h 1657854"/>
              <a:gd name="connsiteX26" fmla="*/ 702365 w 1470991"/>
              <a:gd name="connsiteY26" fmla="*/ 1630017 h 1657854"/>
              <a:gd name="connsiteX27" fmla="*/ 755374 w 1470991"/>
              <a:gd name="connsiteY27" fmla="*/ 1656522 h 1657854"/>
              <a:gd name="connsiteX28" fmla="*/ 914400 w 1470991"/>
              <a:gd name="connsiteY28" fmla="*/ 1643269 h 1657854"/>
              <a:gd name="connsiteX29" fmla="*/ 1046922 w 1470991"/>
              <a:gd name="connsiteY29" fmla="*/ 1537252 h 1657854"/>
              <a:gd name="connsiteX30" fmla="*/ 1073426 w 1470991"/>
              <a:gd name="connsiteY30" fmla="*/ 1497496 h 1657854"/>
              <a:gd name="connsiteX31" fmla="*/ 1099931 w 1470991"/>
              <a:gd name="connsiteY31" fmla="*/ 1470991 h 1657854"/>
              <a:gd name="connsiteX32" fmla="*/ 1126435 w 1470991"/>
              <a:gd name="connsiteY32" fmla="*/ 1431235 h 1657854"/>
              <a:gd name="connsiteX33" fmla="*/ 1205948 w 1470991"/>
              <a:gd name="connsiteY33" fmla="*/ 1364974 h 1657854"/>
              <a:gd name="connsiteX34" fmla="*/ 1232452 w 1470991"/>
              <a:gd name="connsiteY34" fmla="*/ 1325217 h 1657854"/>
              <a:gd name="connsiteX35" fmla="*/ 1258957 w 1470991"/>
              <a:gd name="connsiteY35" fmla="*/ 1298713 h 1657854"/>
              <a:gd name="connsiteX36" fmla="*/ 1325217 w 1470991"/>
              <a:gd name="connsiteY36" fmla="*/ 1219200 h 1657854"/>
              <a:gd name="connsiteX37" fmla="*/ 1364974 w 1470991"/>
              <a:gd name="connsiteY37" fmla="*/ 1113183 h 1657854"/>
              <a:gd name="connsiteX38" fmla="*/ 1378226 w 1470991"/>
              <a:gd name="connsiteY38" fmla="*/ 1060174 h 1657854"/>
              <a:gd name="connsiteX39" fmla="*/ 1431235 w 1470991"/>
              <a:gd name="connsiteY39" fmla="*/ 980661 h 1657854"/>
              <a:gd name="connsiteX40" fmla="*/ 1444487 w 1470991"/>
              <a:gd name="connsiteY40" fmla="*/ 940904 h 1657854"/>
              <a:gd name="connsiteX41" fmla="*/ 1470991 w 1470991"/>
              <a:gd name="connsiteY41" fmla="*/ 821635 h 1657854"/>
              <a:gd name="connsiteX42" fmla="*/ 1457739 w 1470991"/>
              <a:gd name="connsiteY42" fmla="*/ 384313 h 1657854"/>
              <a:gd name="connsiteX43" fmla="*/ 1444487 w 1470991"/>
              <a:gd name="connsiteY43" fmla="*/ 331304 h 1657854"/>
              <a:gd name="connsiteX44" fmla="*/ 1351722 w 1470991"/>
              <a:gd name="connsiteY44" fmla="*/ 238539 h 1657854"/>
              <a:gd name="connsiteX45" fmla="*/ 1232452 w 1470991"/>
              <a:gd name="connsiteY45" fmla="*/ 225287 h 1657854"/>
              <a:gd name="connsiteX46" fmla="*/ 1060174 w 1470991"/>
              <a:gd name="connsiteY46" fmla="*/ 212035 h 1657854"/>
              <a:gd name="connsiteX47" fmla="*/ 1033670 w 1470991"/>
              <a:gd name="connsiteY47" fmla="*/ 172278 h 1657854"/>
              <a:gd name="connsiteX48" fmla="*/ 1020417 w 1470991"/>
              <a:gd name="connsiteY48" fmla="*/ 132522 h 1657854"/>
              <a:gd name="connsiteX49" fmla="*/ 1007165 w 1470991"/>
              <a:gd name="connsiteY49" fmla="*/ 0 h 165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470991" h="1657854">
                <a:moveTo>
                  <a:pt x="1166191" y="159026"/>
                </a:moveTo>
                <a:cubicBezTo>
                  <a:pt x="1144104" y="136939"/>
                  <a:pt x="1125920" y="110091"/>
                  <a:pt x="1099931" y="92765"/>
                </a:cubicBezTo>
                <a:cubicBezTo>
                  <a:pt x="1084777" y="82662"/>
                  <a:pt x="1064435" y="84517"/>
                  <a:pt x="1046922" y="79513"/>
                </a:cubicBezTo>
                <a:cubicBezTo>
                  <a:pt x="1033490" y="75675"/>
                  <a:pt x="1020417" y="70678"/>
                  <a:pt x="1007165" y="66261"/>
                </a:cubicBezTo>
                <a:lnTo>
                  <a:pt x="742122" y="92765"/>
                </a:lnTo>
                <a:cubicBezTo>
                  <a:pt x="715429" y="95845"/>
                  <a:pt x="687914" y="96980"/>
                  <a:pt x="662609" y="106017"/>
                </a:cubicBezTo>
                <a:cubicBezTo>
                  <a:pt x="625400" y="119306"/>
                  <a:pt x="591930" y="141356"/>
                  <a:pt x="556591" y="159026"/>
                </a:cubicBezTo>
                <a:cubicBezTo>
                  <a:pt x="514761" y="179941"/>
                  <a:pt x="456054" y="206555"/>
                  <a:pt x="424070" y="238539"/>
                </a:cubicBezTo>
                <a:cubicBezTo>
                  <a:pt x="346547" y="316062"/>
                  <a:pt x="383799" y="287474"/>
                  <a:pt x="318052" y="331304"/>
                </a:cubicBezTo>
                <a:cubicBezTo>
                  <a:pt x="254648" y="426411"/>
                  <a:pt x="287568" y="388293"/>
                  <a:pt x="225287" y="450574"/>
                </a:cubicBezTo>
                <a:cubicBezTo>
                  <a:pt x="220870" y="463826"/>
                  <a:pt x="220154" y="478963"/>
                  <a:pt x="212035" y="490330"/>
                </a:cubicBezTo>
                <a:cubicBezTo>
                  <a:pt x="197511" y="510664"/>
                  <a:pt x="159026" y="543339"/>
                  <a:pt x="159026" y="543339"/>
                </a:cubicBezTo>
                <a:cubicBezTo>
                  <a:pt x="128911" y="603570"/>
                  <a:pt x="131397" y="594931"/>
                  <a:pt x="106017" y="662609"/>
                </a:cubicBezTo>
                <a:cubicBezTo>
                  <a:pt x="101112" y="675688"/>
                  <a:pt x="99012" y="689871"/>
                  <a:pt x="92765" y="702365"/>
                </a:cubicBezTo>
                <a:cubicBezTo>
                  <a:pt x="54317" y="779262"/>
                  <a:pt x="74607" y="702198"/>
                  <a:pt x="39757" y="795130"/>
                </a:cubicBezTo>
                <a:cubicBezTo>
                  <a:pt x="33362" y="812184"/>
                  <a:pt x="30455" y="830359"/>
                  <a:pt x="26504" y="848139"/>
                </a:cubicBezTo>
                <a:cubicBezTo>
                  <a:pt x="-7155" y="999602"/>
                  <a:pt x="32328" y="838094"/>
                  <a:pt x="0" y="967409"/>
                </a:cubicBezTo>
                <a:cubicBezTo>
                  <a:pt x="2093" y="996713"/>
                  <a:pt x="-3616" y="1132458"/>
                  <a:pt x="26504" y="1192696"/>
                </a:cubicBezTo>
                <a:cubicBezTo>
                  <a:pt x="51883" y="1243454"/>
                  <a:pt x="111440" y="1290883"/>
                  <a:pt x="145774" y="1325217"/>
                </a:cubicBezTo>
                <a:cubicBezTo>
                  <a:pt x="154609" y="1334052"/>
                  <a:pt x="165347" y="1341326"/>
                  <a:pt x="172278" y="1351722"/>
                </a:cubicBezTo>
                <a:cubicBezTo>
                  <a:pt x="181113" y="1364974"/>
                  <a:pt x="187521" y="1380216"/>
                  <a:pt x="198783" y="1391478"/>
                </a:cubicBezTo>
                <a:cubicBezTo>
                  <a:pt x="210045" y="1402740"/>
                  <a:pt x="226303" y="1407787"/>
                  <a:pt x="238539" y="1417983"/>
                </a:cubicBezTo>
                <a:cubicBezTo>
                  <a:pt x="303582" y="1472186"/>
                  <a:pt x="251909" y="1447874"/>
                  <a:pt x="331304" y="1497496"/>
                </a:cubicBezTo>
                <a:cubicBezTo>
                  <a:pt x="423938" y="1555392"/>
                  <a:pt x="344873" y="1491027"/>
                  <a:pt x="463826" y="1550504"/>
                </a:cubicBezTo>
                <a:cubicBezTo>
                  <a:pt x="490330" y="1563756"/>
                  <a:pt x="516260" y="1578226"/>
                  <a:pt x="543339" y="1590261"/>
                </a:cubicBezTo>
                <a:cubicBezTo>
                  <a:pt x="578859" y="1606048"/>
                  <a:pt x="610686" y="1608172"/>
                  <a:pt x="649357" y="1616765"/>
                </a:cubicBezTo>
                <a:cubicBezTo>
                  <a:pt x="667136" y="1620716"/>
                  <a:pt x="684696" y="1625600"/>
                  <a:pt x="702365" y="1630017"/>
                </a:cubicBezTo>
                <a:cubicBezTo>
                  <a:pt x="720035" y="1638852"/>
                  <a:pt x="735657" y="1655290"/>
                  <a:pt x="755374" y="1656522"/>
                </a:cubicBezTo>
                <a:cubicBezTo>
                  <a:pt x="808463" y="1659840"/>
                  <a:pt x="863148" y="1657506"/>
                  <a:pt x="914400" y="1643269"/>
                </a:cubicBezTo>
                <a:cubicBezTo>
                  <a:pt x="943401" y="1635213"/>
                  <a:pt x="1027325" y="1566648"/>
                  <a:pt x="1046922" y="1537252"/>
                </a:cubicBezTo>
                <a:cubicBezTo>
                  <a:pt x="1055757" y="1524000"/>
                  <a:pt x="1063477" y="1509933"/>
                  <a:pt x="1073426" y="1497496"/>
                </a:cubicBezTo>
                <a:cubicBezTo>
                  <a:pt x="1081231" y="1487739"/>
                  <a:pt x="1092126" y="1480748"/>
                  <a:pt x="1099931" y="1470991"/>
                </a:cubicBezTo>
                <a:cubicBezTo>
                  <a:pt x="1109880" y="1458554"/>
                  <a:pt x="1115173" y="1442497"/>
                  <a:pt x="1126435" y="1431235"/>
                </a:cubicBezTo>
                <a:cubicBezTo>
                  <a:pt x="1230673" y="1326996"/>
                  <a:pt x="1097402" y="1495229"/>
                  <a:pt x="1205948" y="1364974"/>
                </a:cubicBezTo>
                <a:cubicBezTo>
                  <a:pt x="1216144" y="1352738"/>
                  <a:pt x="1222502" y="1337654"/>
                  <a:pt x="1232452" y="1325217"/>
                </a:cubicBezTo>
                <a:cubicBezTo>
                  <a:pt x="1240257" y="1315461"/>
                  <a:pt x="1251152" y="1308469"/>
                  <a:pt x="1258957" y="1298713"/>
                </a:cubicBezTo>
                <a:cubicBezTo>
                  <a:pt x="1332763" y="1206456"/>
                  <a:pt x="1230772" y="1313645"/>
                  <a:pt x="1325217" y="1219200"/>
                </a:cubicBezTo>
                <a:cubicBezTo>
                  <a:pt x="1359238" y="1083123"/>
                  <a:pt x="1312996" y="1251792"/>
                  <a:pt x="1364974" y="1113183"/>
                </a:cubicBezTo>
                <a:cubicBezTo>
                  <a:pt x="1371369" y="1096129"/>
                  <a:pt x="1370081" y="1076465"/>
                  <a:pt x="1378226" y="1060174"/>
                </a:cubicBezTo>
                <a:cubicBezTo>
                  <a:pt x="1392472" y="1031683"/>
                  <a:pt x="1431235" y="980661"/>
                  <a:pt x="1431235" y="980661"/>
                </a:cubicBezTo>
                <a:cubicBezTo>
                  <a:pt x="1435652" y="967409"/>
                  <a:pt x="1440649" y="954336"/>
                  <a:pt x="1444487" y="940904"/>
                </a:cubicBezTo>
                <a:cubicBezTo>
                  <a:pt x="1456964" y="897233"/>
                  <a:pt x="1461881" y="867184"/>
                  <a:pt x="1470991" y="821635"/>
                </a:cubicBezTo>
                <a:cubicBezTo>
                  <a:pt x="1466574" y="675861"/>
                  <a:pt x="1465611" y="529941"/>
                  <a:pt x="1457739" y="384313"/>
                </a:cubicBezTo>
                <a:cubicBezTo>
                  <a:pt x="1456756" y="366126"/>
                  <a:pt x="1452632" y="347595"/>
                  <a:pt x="1444487" y="331304"/>
                </a:cubicBezTo>
                <a:cubicBezTo>
                  <a:pt x="1414807" y="271943"/>
                  <a:pt x="1408070" y="247930"/>
                  <a:pt x="1351722" y="238539"/>
                </a:cubicBezTo>
                <a:cubicBezTo>
                  <a:pt x="1312265" y="231963"/>
                  <a:pt x="1272289" y="228908"/>
                  <a:pt x="1232452" y="225287"/>
                </a:cubicBezTo>
                <a:cubicBezTo>
                  <a:pt x="1175093" y="220073"/>
                  <a:pt x="1117600" y="216452"/>
                  <a:pt x="1060174" y="212035"/>
                </a:cubicBezTo>
                <a:cubicBezTo>
                  <a:pt x="1051339" y="198783"/>
                  <a:pt x="1040793" y="186524"/>
                  <a:pt x="1033670" y="172278"/>
                </a:cubicBezTo>
                <a:cubicBezTo>
                  <a:pt x="1027423" y="159784"/>
                  <a:pt x="1023157" y="146220"/>
                  <a:pt x="1020417" y="132522"/>
                </a:cubicBezTo>
                <a:cubicBezTo>
                  <a:pt x="1005291" y="56893"/>
                  <a:pt x="1007165" y="58156"/>
                  <a:pt x="1007165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1892D451-A546-4A46-BD40-E7EAB13B383F}"/>
              </a:ext>
            </a:extLst>
          </p:cNvPr>
          <p:cNvSpPr/>
          <p:nvPr/>
        </p:nvSpPr>
        <p:spPr>
          <a:xfrm>
            <a:off x="2729552" y="1883391"/>
            <a:ext cx="3930555" cy="3377200"/>
          </a:xfrm>
          <a:custGeom>
            <a:avLst/>
            <a:gdLst>
              <a:gd name="connsiteX0" fmla="*/ 409433 w 3930555"/>
              <a:gd name="connsiteY0" fmla="*/ 286603 h 3377200"/>
              <a:gd name="connsiteX1" fmla="*/ 341194 w 3930555"/>
              <a:gd name="connsiteY1" fmla="*/ 327546 h 3377200"/>
              <a:gd name="connsiteX2" fmla="*/ 136478 w 3930555"/>
              <a:gd name="connsiteY2" fmla="*/ 354842 h 3377200"/>
              <a:gd name="connsiteX3" fmla="*/ 95535 w 3930555"/>
              <a:gd name="connsiteY3" fmla="*/ 382137 h 3377200"/>
              <a:gd name="connsiteX4" fmla="*/ 27296 w 3930555"/>
              <a:gd name="connsiteY4" fmla="*/ 436728 h 3377200"/>
              <a:gd name="connsiteX5" fmla="*/ 0 w 3930555"/>
              <a:gd name="connsiteY5" fmla="*/ 518615 h 3377200"/>
              <a:gd name="connsiteX6" fmla="*/ 40944 w 3930555"/>
              <a:gd name="connsiteY6" fmla="*/ 600502 h 3377200"/>
              <a:gd name="connsiteX7" fmla="*/ 81887 w 3930555"/>
              <a:gd name="connsiteY7" fmla="*/ 614149 h 3377200"/>
              <a:gd name="connsiteX8" fmla="*/ 122830 w 3930555"/>
              <a:gd name="connsiteY8" fmla="*/ 641445 h 3377200"/>
              <a:gd name="connsiteX9" fmla="*/ 136478 w 3930555"/>
              <a:gd name="connsiteY9" fmla="*/ 696036 h 3377200"/>
              <a:gd name="connsiteX10" fmla="*/ 177421 w 3930555"/>
              <a:gd name="connsiteY10" fmla="*/ 777922 h 3377200"/>
              <a:gd name="connsiteX11" fmla="*/ 218364 w 3930555"/>
              <a:gd name="connsiteY11" fmla="*/ 914400 h 3377200"/>
              <a:gd name="connsiteX12" fmla="*/ 259308 w 3930555"/>
              <a:gd name="connsiteY12" fmla="*/ 996287 h 3377200"/>
              <a:gd name="connsiteX13" fmla="*/ 341194 w 3930555"/>
              <a:gd name="connsiteY13" fmla="*/ 1064525 h 3377200"/>
              <a:gd name="connsiteX14" fmla="*/ 368490 w 3930555"/>
              <a:gd name="connsiteY14" fmla="*/ 1105469 h 3377200"/>
              <a:gd name="connsiteX15" fmla="*/ 409433 w 3930555"/>
              <a:gd name="connsiteY15" fmla="*/ 1132764 h 3377200"/>
              <a:gd name="connsiteX16" fmla="*/ 450376 w 3930555"/>
              <a:gd name="connsiteY16" fmla="*/ 1228299 h 3377200"/>
              <a:gd name="connsiteX17" fmla="*/ 504967 w 3930555"/>
              <a:gd name="connsiteY17" fmla="*/ 1310185 h 3377200"/>
              <a:gd name="connsiteX18" fmla="*/ 518615 w 3930555"/>
              <a:gd name="connsiteY18" fmla="*/ 1364776 h 3377200"/>
              <a:gd name="connsiteX19" fmla="*/ 586854 w 3930555"/>
              <a:gd name="connsiteY19" fmla="*/ 1446663 h 3377200"/>
              <a:gd name="connsiteX20" fmla="*/ 614149 w 3930555"/>
              <a:gd name="connsiteY20" fmla="*/ 1501254 h 3377200"/>
              <a:gd name="connsiteX21" fmla="*/ 655093 w 3930555"/>
              <a:gd name="connsiteY21" fmla="*/ 1637731 h 3377200"/>
              <a:gd name="connsiteX22" fmla="*/ 696036 w 3930555"/>
              <a:gd name="connsiteY22" fmla="*/ 1665027 h 3377200"/>
              <a:gd name="connsiteX23" fmla="*/ 777923 w 3930555"/>
              <a:gd name="connsiteY23" fmla="*/ 1774209 h 3377200"/>
              <a:gd name="connsiteX24" fmla="*/ 887105 w 3930555"/>
              <a:gd name="connsiteY24" fmla="*/ 1937982 h 3377200"/>
              <a:gd name="connsiteX25" fmla="*/ 914400 w 3930555"/>
              <a:gd name="connsiteY25" fmla="*/ 1978925 h 3377200"/>
              <a:gd name="connsiteX26" fmla="*/ 955344 w 3930555"/>
              <a:gd name="connsiteY26" fmla="*/ 2006221 h 3377200"/>
              <a:gd name="connsiteX27" fmla="*/ 1009935 w 3930555"/>
              <a:gd name="connsiteY27" fmla="*/ 2142699 h 3377200"/>
              <a:gd name="connsiteX28" fmla="*/ 1037230 w 3930555"/>
              <a:gd name="connsiteY28" fmla="*/ 2306472 h 3377200"/>
              <a:gd name="connsiteX29" fmla="*/ 1050878 w 3930555"/>
              <a:gd name="connsiteY29" fmla="*/ 2347415 h 3377200"/>
              <a:gd name="connsiteX30" fmla="*/ 1091821 w 3930555"/>
              <a:gd name="connsiteY30" fmla="*/ 2374710 h 3377200"/>
              <a:gd name="connsiteX31" fmla="*/ 1119117 w 3930555"/>
              <a:gd name="connsiteY31" fmla="*/ 2415654 h 3377200"/>
              <a:gd name="connsiteX32" fmla="*/ 1201003 w 3930555"/>
              <a:gd name="connsiteY32" fmla="*/ 2470245 h 3377200"/>
              <a:gd name="connsiteX33" fmla="*/ 1228299 w 3930555"/>
              <a:gd name="connsiteY33" fmla="*/ 2511188 h 3377200"/>
              <a:gd name="connsiteX34" fmla="*/ 1269242 w 3930555"/>
              <a:gd name="connsiteY34" fmla="*/ 2538484 h 3377200"/>
              <a:gd name="connsiteX35" fmla="*/ 1296538 w 3930555"/>
              <a:gd name="connsiteY35" fmla="*/ 2593075 h 3377200"/>
              <a:gd name="connsiteX36" fmla="*/ 1323833 w 3930555"/>
              <a:gd name="connsiteY36" fmla="*/ 2688609 h 3377200"/>
              <a:gd name="connsiteX37" fmla="*/ 1337481 w 3930555"/>
              <a:gd name="connsiteY37" fmla="*/ 2743200 h 3377200"/>
              <a:gd name="connsiteX38" fmla="*/ 1378424 w 3930555"/>
              <a:gd name="connsiteY38" fmla="*/ 2770496 h 3377200"/>
              <a:gd name="connsiteX39" fmla="*/ 1419367 w 3930555"/>
              <a:gd name="connsiteY39" fmla="*/ 2906973 h 3377200"/>
              <a:gd name="connsiteX40" fmla="*/ 1433015 w 3930555"/>
              <a:gd name="connsiteY40" fmla="*/ 2947916 h 3377200"/>
              <a:gd name="connsiteX41" fmla="*/ 1473958 w 3930555"/>
              <a:gd name="connsiteY41" fmla="*/ 2988860 h 3377200"/>
              <a:gd name="connsiteX42" fmla="*/ 1501254 w 3930555"/>
              <a:gd name="connsiteY42" fmla="*/ 3070746 h 3377200"/>
              <a:gd name="connsiteX43" fmla="*/ 1514902 w 3930555"/>
              <a:gd name="connsiteY43" fmla="*/ 3111690 h 3377200"/>
              <a:gd name="connsiteX44" fmla="*/ 1596788 w 3930555"/>
              <a:gd name="connsiteY44" fmla="*/ 3166281 h 3377200"/>
              <a:gd name="connsiteX45" fmla="*/ 1692323 w 3930555"/>
              <a:gd name="connsiteY45" fmla="*/ 3220872 h 3377200"/>
              <a:gd name="connsiteX46" fmla="*/ 1746914 w 3930555"/>
              <a:gd name="connsiteY46" fmla="*/ 3234519 h 3377200"/>
              <a:gd name="connsiteX47" fmla="*/ 1801505 w 3930555"/>
              <a:gd name="connsiteY47" fmla="*/ 3261815 h 3377200"/>
              <a:gd name="connsiteX48" fmla="*/ 1897039 w 3930555"/>
              <a:gd name="connsiteY48" fmla="*/ 3289110 h 3377200"/>
              <a:gd name="connsiteX49" fmla="*/ 1992573 w 3930555"/>
              <a:gd name="connsiteY49" fmla="*/ 3316406 h 3377200"/>
              <a:gd name="connsiteX50" fmla="*/ 2101755 w 3930555"/>
              <a:gd name="connsiteY50" fmla="*/ 3330054 h 3377200"/>
              <a:gd name="connsiteX51" fmla="*/ 2893326 w 3930555"/>
              <a:gd name="connsiteY51" fmla="*/ 3330054 h 3377200"/>
              <a:gd name="connsiteX52" fmla="*/ 2934269 w 3930555"/>
              <a:gd name="connsiteY52" fmla="*/ 3316406 h 3377200"/>
              <a:gd name="connsiteX53" fmla="*/ 3070747 w 3930555"/>
              <a:gd name="connsiteY53" fmla="*/ 3289110 h 3377200"/>
              <a:gd name="connsiteX54" fmla="*/ 3179929 w 3930555"/>
              <a:gd name="connsiteY54" fmla="*/ 3261815 h 3377200"/>
              <a:gd name="connsiteX55" fmla="*/ 3234520 w 3930555"/>
              <a:gd name="connsiteY55" fmla="*/ 3248167 h 3377200"/>
              <a:gd name="connsiteX56" fmla="*/ 3275463 w 3930555"/>
              <a:gd name="connsiteY56" fmla="*/ 3234519 h 3377200"/>
              <a:gd name="connsiteX57" fmla="*/ 3384645 w 3930555"/>
              <a:gd name="connsiteY57" fmla="*/ 3207224 h 3377200"/>
              <a:gd name="connsiteX58" fmla="*/ 3466532 w 3930555"/>
              <a:gd name="connsiteY58" fmla="*/ 3166281 h 3377200"/>
              <a:gd name="connsiteX59" fmla="*/ 3548418 w 3930555"/>
              <a:gd name="connsiteY59" fmla="*/ 3138985 h 3377200"/>
              <a:gd name="connsiteX60" fmla="*/ 3589361 w 3930555"/>
              <a:gd name="connsiteY60" fmla="*/ 3111690 h 3377200"/>
              <a:gd name="connsiteX61" fmla="*/ 3671248 w 3930555"/>
              <a:gd name="connsiteY61" fmla="*/ 3098042 h 3377200"/>
              <a:gd name="connsiteX62" fmla="*/ 3725839 w 3930555"/>
              <a:gd name="connsiteY62" fmla="*/ 3070746 h 3377200"/>
              <a:gd name="connsiteX63" fmla="*/ 3766782 w 3930555"/>
              <a:gd name="connsiteY63" fmla="*/ 3057099 h 3377200"/>
              <a:gd name="connsiteX64" fmla="*/ 3889612 w 3930555"/>
              <a:gd name="connsiteY64" fmla="*/ 2988860 h 3377200"/>
              <a:gd name="connsiteX65" fmla="*/ 3903260 w 3930555"/>
              <a:gd name="connsiteY65" fmla="*/ 2947916 h 3377200"/>
              <a:gd name="connsiteX66" fmla="*/ 3930555 w 3930555"/>
              <a:gd name="connsiteY66" fmla="*/ 1528549 h 3377200"/>
              <a:gd name="connsiteX67" fmla="*/ 3916908 w 3930555"/>
              <a:gd name="connsiteY67" fmla="*/ 1187355 h 3377200"/>
              <a:gd name="connsiteX68" fmla="*/ 3903260 w 3930555"/>
              <a:gd name="connsiteY68" fmla="*/ 982639 h 3377200"/>
              <a:gd name="connsiteX69" fmla="*/ 3862317 w 3930555"/>
              <a:gd name="connsiteY69" fmla="*/ 859809 h 3377200"/>
              <a:gd name="connsiteX70" fmla="*/ 3821373 w 3930555"/>
              <a:gd name="connsiteY70" fmla="*/ 709684 h 3377200"/>
              <a:gd name="connsiteX71" fmla="*/ 3766782 w 3930555"/>
              <a:gd name="connsiteY71" fmla="*/ 614149 h 3377200"/>
              <a:gd name="connsiteX72" fmla="*/ 3739487 w 3930555"/>
              <a:gd name="connsiteY72" fmla="*/ 559558 h 3377200"/>
              <a:gd name="connsiteX73" fmla="*/ 3725839 w 3930555"/>
              <a:gd name="connsiteY73" fmla="*/ 518615 h 3377200"/>
              <a:gd name="connsiteX74" fmla="*/ 3684896 w 3930555"/>
              <a:gd name="connsiteY74" fmla="*/ 504967 h 3377200"/>
              <a:gd name="connsiteX75" fmla="*/ 3616657 w 3930555"/>
              <a:gd name="connsiteY75" fmla="*/ 450376 h 3377200"/>
              <a:gd name="connsiteX76" fmla="*/ 3534770 w 3930555"/>
              <a:gd name="connsiteY76" fmla="*/ 395785 h 3377200"/>
              <a:gd name="connsiteX77" fmla="*/ 3480179 w 3930555"/>
              <a:gd name="connsiteY77" fmla="*/ 382137 h 3377200"/>
              <a:gd name="connsiteX78" fmla="*/ 3398293 w 3930555"/>
              <a:gd name="connsiteY78" fmla="*/ 354842 h 3377200"/>
              <a:gd name="connsiteX79" fmla="*/ 3261815 w 3930555"/>
              <a:gd name="connsiteY79" fmla="*/ 341194 h 3377200"/>
              <a:gd name="connsiteX80" fmla="*/ 2920621 w 3930555"/>
              <a:gd name="connsiteY80" fmla="*/ 327546 h 3377200"/>
              <a:gd name="connsiteX81" fmla="*/ 2825087 w 3930555"/>
              <a:gd name="connsiteY81" fmla="*/ 313899 h 3377200"/>
              <a:gd name="connsiteX82" fmla="*/ 2702257 w 3930555"/>
              <a:gd name="connsiteY82" fmla="*/ 300251 h 3377200"/>
              <a:gd name="connsiteX83" fmla="*/ 2661314 w 3930555"/>
              <a:gd name="connsiteY83" fmla="*/ 286603 h 3377200"/>
              <a:gd name="connsiteX84" fmla="*/ 2306472 w 3930555"/>
              <a:gd name="connsiteY84" fmla="*/ 245660 h 3377200"/>
              <a:gd name="connsiteX85" fmla="*/ 2251881 w 3930555"/>
              <a:gd name="connsiteY85" fmla="*/ 232012 h 3377200"/>
              <a:gd name="connsiteX86" fmla="*/ 2156347 w 3930555"/>
              <a:gd name="connsiteY86" fmla="*/ 150125 h 3377200"/>
              <a:gd name="connsiteX87" fmla="*/ 1978926 w 3930555"/>
              <a:gd name="connsiteY87" fmla="*/ 40943 h 3377200"/>
              <a:gd name="connsiteX88" fmla="*/ 1815152 w 3930555"/>
              <a:gd name="connsiteY88" fmla="*/ 0 h 3377200"/>
              <a:gd name="connsiteX89" fmla="*/ 1187355 w 3930555"/>
              <a:gd name="connsiteY89" fmla="*/ 40943 h 3377200"/>
              <a:gd name="connsiteX90" fmla="*/ 1132764 w 3930555"/>
              <a:gd name="connsiteY90" fmla="*/ 54591 h 3377200"/>
              <a:gd name="connsiteX91" fmla="*/ 1037230 w 3930555"/>
              <a:gd name="connsiteY91" fmla="*/ 81887 h 3377200"/>
              <a:gd name="connsiteX92" fmla="*/ 900752 w 3930555"/>
              <a:gd name="connsiteY92" fmla="*/ 109182 h 3377200"/>
              <a:gd name="connsiteX93" fmla="*/ 818866 w 3930555"/>
              <a:gd name="connsiteY93" fmla="*/ 136478 h 3377200"/>
              <a:gd name="connsiteX94" fmla="*/ 709684 w 3930555"/>
              <a:gd name="connsiteY94" fmla="*/ 163773 h 3377200"/>
              <a:gd name="connsiteX95" fmla="*/ 627797 w 3930555"/>
              <a:gd name="connsiteY95" fmla="*/ 232012 h 3377200"/>
              <a:gd name="connsiteX96" fmla="*/ 532263 w 3930555"/>
              <a:gd name="connsiteY96" fmla="*/ 272955 h 3377200"/>
              <a:gd name="connsiteX97" fmla="*/ 436729 w 3930555"/>
              <a:gd name="connsiteY97" fmla="*/ 286603 h 3377200"/>
              <a:gd name="connsiteX98" fmla="*/ 409433 w 3930555"/>
              <a:gd name="connsiteY98" fmla="*/ 286603 h 337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3930555" h="3377200">
                <a:moveTo>
                  <a:pt x="409433" y="286603"/>
                </a:moveTo>
                <a:cubicBezTo>
                  <a:pt x="386687" y="300251"/>
                  <a:pt x="364920" y="315683"/>
                  <a:pt x="341194" y="327546"/>
                </a:cubicBezTo>
                <a:cubicBezTo>
                  <a:pt x="285445" y="355420"/>
                  <a:pt x="173074" y="351792"/>
                  <a:pt x="136478" y="354842"/>
                </a:cubicBezTo>
                <a:cubicBezTo>
                  <a:pt x="122830" y="363940"/>
                  <a:pt x="110206" y="374802"/>
                  <a:pt x="95535" y="382137"/>
                </a:cubicBezTo>
                <a:cubicBezTo>
                  <a:pt x="46908" y="406450"/>
                  <a:pt x="53589" y="377569"/>
                  <a:pt x="27296" y="436728"/>
                </a:cubicBezTo>
                <a:cubicBezTo>
                  <a:pt x="15611" y="463020"/>
                  <a:pt x="0" y="518615"/>
                  <a:pt x="0" y="518615"/>
                </a:cubicBezTo>
                <a:cubicBezTo>
                  <a:pt x="8991" y="545587"/>
                  <a:pt x="16893" y="581261"/>
                  <a:pt x="40944" y="600502"/>
                </a:cubicBezTo>
                <a:cubicBezTo>
                  <a:pt x="52177" y="609489"/>
                  <a:pt x="68239" y="609600"/>
                  <a:pt x="81887" y="614149"/>
                </a:cubicBezTo>
                <a:cubicBezTo>
                  <a:pt x="95535" y="623248"/>
                  <a:pt x="113732" y="627797"/>
                  <a:pt x="122830" y="641445"/>
                </a:cubicBezTo>
                <a:cubicBezTo>
                  <a:pt x="133235" y="657052"/>
                  <a:pt x="131325" y="678001"/>
                  <a:pt x="136478" y="696036"/>
                </a:cubicBezTo>
                <a:cubicBezTo>
                  <a:pt x="150604" y="745476"/>
                  <a:pt x="147515" y="733063"/>
                  <a:pt x="177421" y="777922"/>
                </a:cubicBezTo>
                <a:cubicBezTo>
                  <a:pt x="198046" y="860422"/>
                  <a:pt x="185139" y="814725"/>
                  <a:pt x="218364" y="914400"/>
                </a:cubicBezTo>
                <a:cubicBezTo>
                  <a:pt x="232042" y="955434"/>
                  <a:pt x="229912" y="961012"/>
                  <a:pt x="259308" y="996287"/>
                </a:cubicBezTo>
                <a:cubicBezTo>
                  <a:pt x="292146" y="1035693"/>
                  <a:pt x="300936" y="1037687"/>
                  <a:pt x="341194" y="1064525"/>
                </a:cubicBezTo>
                <a:cubicBezTo>
                  <a:pt x="350293" y="1078173"/>
                  <a:pt x="356891" y="1093870"/>
                  <a:pt x="368490" y="1105469"/>
                </a:cubicBezTo>
                <a:cubicBezTo>
                  <a:pt x="380088" y="1117067"/>
                  <a:pt x="398932" y="1120163"/>
                  <a:pt x="409433" y="1132764"/>
                </a:cubicBezTo>
                <a:cubicBezTo>
                  <a:pt x="454995" y="1187438"/>
                  <a:pt x="421929" y="1177094"/>
                  <a:pt x="450376" y="1228299"/>
                </a:cubicBezTo>
                <a:cubicBezTo>
                  <a:pt x="466307" y="1256976"/>
                  <a:pt x="504967" y="1310185"/>
                  <a:pt x="504967" y="1310185"/>
                </a:cubicBezTo>
                <a:cubicBezTo>
                  <a:pt x="509516" y="1328382"/>
                  <a:pt x="511226" y="1347536"/>
                  <a:pt x="518615" y="1364776"/>
                </a:cubicBezTo>
                <a:cubicBezTo>
                  <a:pt x="541822" y="1418925"/>
                  <a:pt x="551722" y="1397478"/>
                  <a:pt x="586854" y="1446663"/>
                </a:cubicBezTo>
                <a:cubicBezTo>
                  <a:pt x="598679" y="1463218"/>
                  <a:pt x="607006" y="1482205"/>
                  <a:pt x="614149" y="1501254"/>
                </a:cubicBezTo>
                <a:cubicBezTo>
                  <a:pt x="623254" y="1525534"/>
                  <a:pt x="639538" y="1627361"/>
                  <a:pt x="655093" y="1637731"/>
                </a:cubicBezTo>
                <a:lnTo>
                  <a:pt x="696036" y="1665027"/>
                </a:lnTo>
                <a:cubicBezTo>
                  <a:pt x="729766" y="1766214"/>
                  <a:pt x="697598" y="1734046"/>
                  <a:pt x="777923" y="1774209"/>
                </a:cubicBezTo>
                <a:lnTo>
                  <a:pt x="887105" y="1937982"/>
                </a:lnTo>
                <a:cubicBezTo>
                  <a:pt x="896203" y="1951630"/>
                  <a:pt x="900752" y="1969827"/>
                  <a:pt x="914400" y="1978925"/>
                </a:cubicBezTo>
                <a:lnTo>
                  <a:pt x="955344" y="2006221"/>
                </a:lnTo>
                <a:cubicBezTo>
                  <a:pt x="994952" y="2065634"/>
                  <a:pt x="990365" y="2049741"/>
                  <a:pt x="1009935" y="2142699"/>
                </a:cubicBezTo>
                <a:cubicBezTo>
                  <a:pt x="1021336" y="2196856"/>
                  <a:pt x="1019728" y="2253968"/>
                  <a:pt x="1037230" y="2306472"/>
                </a:cubicBezTo>
                <a:cubicBezTo>
                  <a:pt x="1041779" y="2320120"/>
                  <a:pt x="1041891" y="2336182"/>
                  <a:pt x="1050878" y="2347415"/>
                </a:cubicBezTo>
                <a:cubicBezTo>
                  <a:pt x="1061125" y="2360223"/>
                  <a:pt x="1078173" y="2365612"/>
                  <a:pt x="1091821" y="2374710"/>
                </a:cubicBezTo>
                <a:cubicBezTo>
                  <a:pt x="1100920" y="2388358"/>
                  <a:pt x="1106773" y="2404853"/>
                  <a:pt x="1119117" y="2415654"/>
                </a:cubicBezTo>
                <a:cubicBezTo>
                  <a:pt x="1143805" y="2437256"/>
                  <a:pt x="1201003" y="2470245"/>
                  <a:pt x="1201003" y="2470245"/>
                </a:cubicBezTo>
                <a:cubicBezTo>
                  <a:pt x="1210102" y="2483893"/>
                  <a:pt x="1216701" y="2499590"/>
                  <a:pt x="1228299" y="2511188"/>
                </a:cubicBezTo>
                <a:cubicBezTo>
                  <a:pt x="1239897" y="2522786"/>
                  <a:pt x="1258741" y="2525883"/>
                  <a:pt x="1269242" y="2538484"/>
                </a:cubicBezTo>
                <a:cubicBezTo>
                  <a:pt x="1282266" y="2554113"/>
                  <a:pt x="1287439" y="2574878"/>
                  <a:pt x="1296538" y="2593075"/>
                </a:cubicBezTo>
                <a:cubicBezTo>
                  <a:pt x="1339188" y="2763683"/>
                  <a:pt x="1284685" y="2551595"/>
                  <a:pt x="1323833" y="2688609"/>
                </a:cubicBezTo>
                <a:cubicBezTo>
                  <a:pt x="1328986" y="2706644"/>
                  <a:pt x="1327076" y="2727593"/>
                  <a:pt x="1337481" y="2743200"/>
                </a:cubicBezTo>
                <a:cubicBezTo>
                  <a:pt x="1346579" y="2756848"/>
                  <a:pt x="1364776" y="2761397"/>
                  <a:pt x="1378424" y="2770496"/>
                </a:cubicBezTo>
                <a:cubicBezTo>
                  <a:pt x="1399050" y="2852997"/>
                  <a:pt x="1386142" y="2807297"/>
                  <a:pt x="1419367" y="2906973"/>
                </a:cubicBezTo>
                <a:cubicBezTo>
                  <a:pt x="1423916" y="2920621"/>
                  <a:pt x="1422843" y="2937743"/>
                  <a:pt x="1433015" y="2947916"/>
                </a:cubicBezTo>
                <a:lnTo>
                  <a:pt x="1473958" y="2988860"/>
                </a:lnTo>
                <a:lnTo>
                  <a:pt x="1501254" y="3070746"/>
                </a:lnTo>
                <a:cubicBezTo>
                  <a:pt x="1505803" y="3084394"/>
                  <a:pt x="1502932" y="3103710"/>
                  <a:pt x="1514902" y="3111690"/>
                </a:cubicBezTo>
                <a:lnTo>
                  <a:pt x="1596788" y="3166281"/>
                </a:lnTo>
                <a:cubicBezTo>
                  <a:pt x="1630722" y="3188904"/>
                  <a:pt x="1652752" y="3206033"/>
                  <a:pt x="1692323" y="3220872"/>
                </a:cubicBezTo>
                <a:cubicBezTo>
                  <a:pt x="1709886" y="3227458"/>
                  <a:pt x="1728717" y="3229970"/>
                  <a:pt x="1746914" y="3234519"/>
                </a:cubicBezTo>
                <a:cubicBezTo>
                  <a:pt x="1765111" y="3243618"/>
                  <a:pt x="1782805" y="3253801"/>
                  <a:pt x="1801505" y="3261815"/>
                </a:cubicBezTo>
                <a:cubicBezTo>
                  <a:pt x="1832020" y="3274893"/>
                  <a:pt x="1865289" y="3280451"/>
                  <a:pt x="1897039" y="3289110"/>
                </a:cubicBezTo>
                <a:cubicBezTo>
                  <a:pt x="1928991" y="3297824"/>
                  <a:pt x="1960097" y="3309911"/>
                  <a:pt x="1992573" y="3316406"/>
                </a:cubicBezTo>
                <a:cubicBezTo>
                  <a:pt x="2028538" y="3323599"/>
                  <a:pt x="2065361" y="3325505"/>
                  <a:pt x="2101755" y="3330054"/>
                </a:cubicBezTo>
                <a:cubicBezTo>
                  <a:pt x="2378158" y="3422188"/>
                  <a:pt x="2162220" y="3355265"/>
                  <a:pt x="2893326" y="3330054"/>
                </a:cubicBezTo>
                <a:cubicBezTo>
                  <a:pt x="2907703" y="3329558"/>
                  <a:pt x="2920251" y="3319641"/>
                  <a:pt x="2934269" y="3316406"/>
                </a:cubicBezTo>
                <a:cubicBezTo>
                  <a:pt x="2979475" y="3305974"/>
                  <a:pt x="3025739" y="3300362"/>
                  <a:pt x="3070747" y="3289110"/>
                </a:cubicBezTo>
                <a:lnTo>
                  <a:pt x="3179929" y="3261815"/>
                </a:lnTo>
                <a:cubicBezTo>
                  <a:pt x="3198126" y="3257266"/>
                  <a:pt x="3216726" y="3254099"/>
                  <a:pt x="3234520" y="3248167"/>
                </a:cubicBezTo>
                <a:cubicBezTo>
                  <a:pt x="3248168" y="3243618"/>
                  <a:pt x="3261584" y="3238304"/>
                  <a:pt x="3275463" y="3234519"/>
                </a:cubicBezTo>
                <a:cubicBezTo>
                  <a:pt x="3311655" y="3224648"/>
                  <a:pt x="3349056" y="3219087"/>
                  <a:pt x="3384645" y="3207224"/>
                </a:cubicBezTo>
                <a:cubicBezTo>
                  <a:pt x="3533963" y="3157450"/>
                  <a:pt x="3307793" y="3236832"/>
                  <a:pt x="3466532" y="3166281"/>
                </a:cubicBezTo>
                <a:cubicBezTo>
                  <a:pt x="3492824" y="3154596"/>
                  <a:pt x="3524478" y="3154945"/>
                  <a:pt x="3548418" y="3138985"/>
                </a:cubicBezTo>
                <a:cubicBezTo>
                  <a:pt x="3562066" y="3129887"/>
                  <a:pt x="3573800" y="3116877"/>
                  <a:pt x="3589361" y="3111690"/>
                </a:cubicBezTo>
                <a:cubicBezTo>
                  <a:pt x="3615613" y="3102939"/>
                  <a:pt x="3643952" y="3102591"/>
                  <a:pt x="3671248" y="3098042"/>
                </a:cubicBezTo>
                <a:cubicBezTo>
                  <a:pt x="3689445" y="3088943"/>
                  <a:pt x="3707139" y="3078760"/>
                  <a:pt x="3725839" y="3070746"/>
                </a:cubicBezTo>
                <a:cubicBezTo>
                  <a:pt x="3739062" y="3065079"/>
                  <a:pt x="3754206" y="3064085"/>
                  <a:pt x="3766782" y="3057099"/>
                </a:cubicBezTo>
                <a:cubicBezTo>
                  <a:pt x="3907572" y="2978883"/>
                  <a:pt x="3796966" y="3019743"/>
                  <a:pt x="3889612" y="2988860"/>
                </a:cubicBezTo>
                <a:cubicBezTo>
                  <a:pt x="3894161" y="2975212"/>
                  <a:pt x="3902983" y="2962300"/>
                  <a:pt x="3903260" y="2947916"/>
                </a:cubicBezTo>
                <a:cubicBezTo>
                  <a:pt x="3930841" y="1513733"/>
                  <a:pt x="3771180" y="2006709"/>
                  <a:pt x="3930555" y="1528549"/>
                </a:cubicBezTo>
                <a:cubicBezTo>
                  <a:pt x="3926006" y="1414818"/>
                  <a:pt x="3922592" y="1301035"/>
                  <a:pt x="3916908" y="1187355"/>
                </a:cubicBezTo>
                <a:cubicBezTo>
                  <a:pt x="3913493" y="1119050"/>
                  <a:pt x="3910065" y="1050690"/>
                  <a:pt x="3903260" y="982639"/>
                </a:cubicBezTo>
                <a:cubicBezTo>
                  <a:pt x="3894518" y="895216"/>
                  <a:pt x="3892184" y="934477"/>
                  <a:pt x="3862317" y="859809"/>
                </a:cubicBezTo>
                <a:cubicBezTo>
                  <a:pt x="3766609" y="620537"/>
                  <a:pt x="3889905" y="915279"/>
                  <a:pt x="3821373" y="709684"/>
                </a:cubicBezTo>
                <a:cubicBezTo>
                  <a:pt x="3804875" y="660190"/>
                  <a:pt x="3790744" y="656083"/>
                  <a:pt x="3766782" y="614149"/>
                </a:cubicBezTo>
                <a:cubicBezTo>
                  <a:pt x="3756688" y="596485"/>
                  <a:pt x="3747501" y="578258"/>
                  <a:pt x="3739487" y="559558"/>
                </a:cubicBezTo>
                <a:cubicBezTo>
                  <a:pt x="3733820" y="546335"/>
                  <a:pt x="3736011" y="528787"/>
                  <a:pt x="3725839" y="518615"/>
                </a:cubicBezTo>
                <a:cubicBezTo>
                  <a:pt x="3715667" y="508443"/>
                  <a:pt x="3698544" y="509516"/>
                  <a:pt x="3684896" y="504967"/>
                </a:cubicBezTo>
                <a:cubicBezTo>
                  <a:pt x="3634461" y="429317"/>
                  <a:pt x="3686456" y="489153"/>
                  <a:pt x="3616657" y="450376"/>
                </a:cubicBezTo>
                <a:cubicBezTo>
                  <a:pt x="3587980" y="434444"/>
                  <a:pt x="3566596" y="403742"/>
                  <a:pt x="3534770" y="395785"/>
                </a:cubicBezTo>
                <a:cubicBezTo>
                  <a:pt x="3516573" y="391236"/>
                  <a:pt x="3498145" y="387527"/>
                  <a:pt x="3480179" y="382137"/>
                </a:cubicBezTo>
                <a:cubicBezTo>
                  <a:pt x="3452621" y="373870"/>
                  <a:pt x="3426572" y="360144"/>
                  <a:pt x="3398293" y="354842"/>
                </a:cubicBezTo>
                <a:cubicBezTo>
                  <a:pt x="3353356" y="346416"/>
                  <a:pt x="3307460" y="343802"/>
                  <a:pt x="3261815" y="341194"/>
                </a:cubicBezTo>
                <a:cubicBezTo>
                  <a:pt x="3148178" y="334700"/>
                  <a:pt x="3034352" y="332095"/>
                  <a:pt x="2920621" y="327546"/>
                </a:cubicBezTo>
                <a:lnTo>
                  <a:pt x="2825087" y="313899"/>
                </a:lnTo>
                <a:cubicBezTo>
                  <a:pt x="2784210" y="308789"/>
                  <a:pt x="2742892" y="307024"/>
                  <a:pt x="2702257" y="300251"/>
                </a:cubicBezTo>
                <a:cubicBezTo>
                  <a:pt x="2688067" y="297886"/>
                  <a:pt x="2675454" y="289254"/>
                  <a:pt x="2661314" y="286603"/>
                </a:cubicBezTo>
                <a:cubicBezTo>
                  <a:pt x="2497113" y="255816"/>
                  <a:pt x="2472333" y="258419"/>
                  <a:pt x="2306472" y="245660"/>
                </a:cubicBezTo>
                <a:cubicBezTo>
                  <a:pt x="2288275" y="241111"/>
                  <a:pt x="2268658" y="240400"/>
                  <a:pt x="2251881" y="232012"/>
                </a:cubicBezTo>
                <a:cubicBezTo>
                  <a:pt x="2191107" y="201625"/>
                  <a:pt x="2205518" y="188370"/>
                  <a:pt x="2156347" y="150125"/>
                </a:cubicBezTo>
                <a:cubicBezTo>
                  <a:pt x="2129464" y="129216"/>
                  <a:pt x="2007328" y="51407"/>
                  <a:pt x="1978926" y="40943"/>
                </a:cubicBezTo>
                <a:cubicBezTo>
                  <a:pt x="1926124" y="21490"/>
                  <a:pt x="1815152" y="0"/>
                  <a:pt x="1815152" y="0"/>
                </a:cubicBezTo>
                <a:cubicBezTo>
                  <a:pt x="1495207" y="11427"/>
                  <a:pt x="1466271" y="2909"/>
                  <a:pt x="1187355" y="40943"/>
                </a:cubicBezTo>
                <a:cubicBezTo>
                  <a:pt x="1168770" y="43477"/>
                  <a:pt x="1150860" y="49656"/>
                  <a:pt x="1132764" y="54591"/>
                </a:cubicBezTo>
                <a:cubicBezTo>
                  <a:pt x="1100812" y="63305"/>
                  <a:pt x="1069501" y="74440"/>
                  <a:pt x="1037230" y="81887"/>
                </a:cubicBezTo>
                <a:cubicBezTo>
                  <a:pt x="930655" y="106481"/>
                  <a:pt x="986383" y="83492"/>
                  <a:pt x="900752" y="109182"/>
                </a:cubicBezTo>
                <a:cubicBezTo>
                  <a:pt x="873194" y="117450"/>
                  <a:pt x="847079" y="130836"/>
                  <a:pt x="818866" y="136478"/>
                </a:cubicBezTo>
                <a:cubicBezTo>
                  <a:pt x="792908" y="141669"/>
                  <a:pt x="737663" y="149783"/>
                  <a:pt x="709684" y="163773"/>
                </a:cubicBezTo>
                <a:cubicBezTo>
                  <a:pt x="637485" y="199873"/>
                  <a:pt x="698222" y="181709"/>
                  <a:pt x="627797" y="232012"/>
                </a:cubicBezTo>
                <a:cubicBezTo>
                  <a:pt x="610531" y="244345"/>
                  <a:pt x="557016" y="268004"/>
                  <a:pt x="532263" y="272955"/>
                </a:cubicBezTo>
                <a:cubicBezTo>
                  <a:pt x="500720" y="279264"/>
                  <a:pt x="468574" y="282054"/>
                  <a:pt x="436729" y="286603"/>
                </a:cubicBezTo>
                <a:lnTo>
                  <a:pt x="409433" y="28660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B66251A-A5B6-4957-8694-D49467631083}"/>
              </a:ext>
            </a:extLst>
          </p:cNvPr>
          <p:cNvSpPr txBox="1"/>
          <p:nvPr/>
        </p:nvSpPr>
        <p:spPr>
          <a:xfrm>
            <a:off x="3432570" y="1741528"/>
            <a:ext cx="80445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Implementación del Programa para el rescate y diversificación de la Región Carbonífera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E4B2930-D416-42A2-9BAD-3EE3C9948F1B}"/>
              </a:ext>
            </a:extLst>
          </p:cNvPr>
          <p:cNvSpPr/>
          <p:nvPr/>
        </p:nvSpPr>
        <p:spPr>
          <a:xfrm>
            <a:off x="4246078" y="3423122"/>
            <a:ext cx="6617540" cy="95699"/>
          </a:xfrm>
          <a:prstGeom prst="rect">
            <a:avLst/>
          </a:prstGeom>
          <a:solidFill>
            <a:srgbClr val="3C8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E7C40A9-1632-4186-AE5D-A733CF1DEB0B}"/>
              </a:ext>
            </a:extLst>
          </p:cNvPr>
          <p:cNvSpPr txBox="1"/>
          <p:nvPr/>
        </p:nvSpPr>
        <p:spPr>
          <a:xfrm>
            <a:off x="4246078" y="3561726"/>
            <a:ext cx="6617540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endParaRPr lang="es-ES" sz="2000" dirty="0">
              <a:latin typeface="Avenir Next LT Pro Light" panose="020B0604020202020204" pitchFamily="34" charset="0"/>
            </a:endParaRPr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BCB85BEC-62DF-4B9C-A121-B77AD8117AD9}"/>
              </a:ext>
            </a:extLst>
          </p:cNvPr>
          <p:cNvSpPr/>
          <p:nvPr/>
        </p:nvSpPr>
        <p:spPr>
          <a:xfrm>
            <a:off x="5599044" y="5116230"/>
            <a:ext cx="2570921" cy="1299595"/>
          </a:xfrm>
          <a:custGeom>
            <a:avLst/>
            <a:gdLst>
              <a:gd name="connsiteX0" fmla="*/ 2319130 w 2570921"/>
              <a:gd name="connsiteY0" fmla="*/ 14134 h 1299595"/>
              <a:gd name="connsiteX1" fmla="*/ 1828800 w 2570921"/>
              <a:gd name="connsiteY1" fmla="*/ 40638 h 1299595"/>
              <a:gd name="connsiteX2" fmla="*/ 1457739 w 2570921"/>
              <a:gd name="connsiteY2" fmla="*/ 67142 h 1299595"/>
              <a:gd name="connsiteX3" fmla="*/ 437321 w 2570921"/>
              <a:gd name="connsiteY3" fmla="*/ 93647 h 1299595"/>
              <a:gd name="connsiteX4" fmla="*/ 278295 w 2570921"/>
              <a:gd name="connsiteY4" fmla="*/ 120151 h 1299595"/>
              <a:gd name="connsiteX5" fmla="*/ 251791 w 2570921"/>
              <a:gd name="connsiteY5" fmla="*/ 146656 h 1299595"/>
              <a:gd name="connsiteX6" fmla="*/ 145774 w 2570921"/>
              <a:gd name="connsiteY6" fmla="*/ 173160 h 1299595"/>
              <a:gd name="connsiteX7" fmla="*/ 66260 w 2570921"/>
              <a:gd name="connsiteY7" fmla="*/ 212916 h 1299595"/>
              <a:gd name="connsiteX8" fmla="*/ 39756 w 2570921"/>
              <a:gd name="connsiteY8" fmla="*/ 239421 h 1299595"/>
              <a:gd name="connsiteX9" fmla="*/ 0 w 2570921"/>
              <a:gd name="connsiteY9" fmla="*/ 398447 h 1299595"/>
              <a:gd name="connsiteX10" fmla="*/ 13252 w 2570921"/>
              <a:gd name="connsiteY10" fmla="*/ 862273 h 1299595"/>
              <a:gd name="connsiteX11" fmla="*/ 53008 w 2570921"/>
              <a:gd name="connsiteY11" fmla="*/ 968290 h 1299595"/>
              <a:gd name="connsiteX12" fmla="*/ 66260 w 2570921"/>
              <a:gd name="connsiteY12" fmla="*/ 1008047 h 1299595"/>
              <a:gd name="connsiteX13" fmla="*/ 119269 w 2570921"/>
              <a:gd name="connsiteY13" fmla="*/ 1061056 h 1299595"/>
              <a:gd name="connsiteX14" fmla="*/ 145774 w 2570921"/>
              <a:gd name="connsiteY14" fmla="*/ 1087560 h 1299595"/>
              <a:gd name="connsiteX15" fmla="*/ 198782 w 2570921"/>
              <a:gd name="connsiteY15" fmla="*/ 1100812 h 1299595"/>
              <a:gd name="connsiteX16" fmla="*/ 291547 w 2570921"/>
              <a:gd name="connsiteY16" fmla="*/ 1153821 h 1299595"/>
              <a:gd name="connsiteX17" fmla="*/ 463826 w 2570921"/>
              <a:gd name="connsiteY17" fmla="*/ 1193577 h 1299595"/>
              <a:gd name="connsiteX18" fmla="*/ 556591 w 2570921"/>
              <a:gd name="connsiteY18" fmla="*/ 1220082 h 1299595"/>
              <a:gd name="connsiteX19" fmla="*/ 861391 w 2570921"/>
              <a:gd name="connsiteY19" fmla="*/ 1233334 h 1299595"/>
              <a:gd name="connsiteX20" fmla="*/ 1152939 w 2570921"/>
              <a:gd name="connsiteY20" fmla="*/ 1259838 h 1299595"/>
              <a:gd name="connsiteX21" fmla="*/ 1470991 w 2570921"/>
              <a:gd name="connsiteY21" fmla="*/ 1299595 h 1299595"/>
              <a:gd name="connsiteX22" fmla="*/ 2093843 w 2570921"/>
              <a:gd name="connsiteY22" fmla="*/ 1286342 h 1299595"/>
              <a:gd name="connsiteX23" fmla="*/ 2133600 w 2570921"/>
              <a:gd name="connsiteY23" fmla="*/ 1273090 h 1299595"/>
              <a:gd name="connsiteX24" fmla="*/ 2186608 w 2570921"/>
              <a:gd name="connsiteY24" fmla="*/ 1246586 h 1299595"/>
              <a:gd name="connsiteX25" fmla="*/ 2226365 w 2570921"/>
              <a:gd name="connsiteY25" fmla="*/ 1220082 h 1299595"/>
              <a:gd name="connsiteX26" fmla="*/ 2292626 w 2570921"/>
              <a:gd name="connsiteY26" fmla="*/ 1153821 h 1299595"/>
              <a:gd name="connsiteX27" fmla="*/ 2358887 w 2570921"/>
              <a:gd name="connsiteY27" fmla="*/ 1074308 h 1299595"/>
              <a:gd name="connsiteX28" fmla="*/ 2372139 w 2570921"/>
              <a:gd name="connsiteY28" fmla="*/ 1034551 h 1299595"/>
              <a:gd name="connsiteX29" fmla="*/ 2425147 w 2570921"/>
              <a:gd name="connsiteY29" fmla="*/ 955038 h 1299595"/>
              <a:gd name="connsiteX30" fmla="*/ 2478156 w 2570921"/>
              <a:gd name="connsiteY30" fmla="*/ 835769 h 1299595"/>
              <a:gd name="connsiteX31" fmla="*/ 2491408 w 2570921"/>
              <a:gd name="connsiteY31" fmla="*/ 796012 h 1299595"/>
              <a:gd name="connsiteX32" fmla="*/ 2517913 w 2570921"/>
              <a:gd name="connsiteY32" fmla="*/ 756256 h 1299595"/>
              <a:gd name="connsiteX33" fmla="*/ 2531165 w 2570921"/>
              <a:gd name="connsiteY33" fmla="*/ 703247 h 1299595"/>
              <a:gd name="connsiteX34" fmla="*/ 2557669 w 2570921"/>
              <a:gd name="connsiteY34" fmla="*/ 623734 h 1299595"/>
              <a:gd name="connsiteX35" fmla="*/ 2570921 w 2570921"/>
              <a:gd name="connsiteY35" fmla="*/ 583977 h 1299595"/>
              <a:gd name="connsiteX36" fmla="*/ 2557669 w 2570921"/>
              <a:gd name="connsiteY36" fmla="*/ 279177 h 1299595"/>
              <a:gd name="connsiteX37" fmla="*/ 2504660 w 2570921"/>
              <a:gd name="connsiteY37" fmla="*/ 186412 h 1299595"/>
              <a:gd name="connsiteX38" fmla="*/ 2425147 w 2570921"/>
              <a:gd name="connsiteY38" fmla="*/ 80395 h 1299595"/>
              <a:gd name="connsiteX39" fmla="*/ 2398643 w 2570921"/>
              <a:gd name="connsiteY39" fmla="*/ 27386 h 1299595"/>
              <a:gd name="connsiteX40" fmla="*/ 2239617 w 2570921"/>
              <a:gd name="connsiteY40" fmla="*/ 882 h 129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570921" h="1299595">
                <a:moveTo>
                  <a:pt x="2319130" y="14134"/>
                </a:moveTo>
                <a:lnTo>
                  <a:pt x="1828800" y="40638"/>
                </a:lnTo>
                <a:cubicBezTo>
                  <a:pt x="1559467" y="57471"/>
                  <a:pt x="1806728" y="56004"/>
                  <a:pt x="1457739" y="67142"/>
                </a:cubicBezTo>
                <a:lnTo>
                  <a:pt x="437321" y="93647"/>
                </a:lnTo>
                <a:cubicBezTo>
                  <a:pt x="429749" y="94729"/>
                  <a:pt x="297672" y="111846"/>
                  <a:pt x="278295" y="120151"/>
                </a:cubicBezTo>
                <a:cubicBezTo>
                  <a:pt x="266811" y="125073"/>
                  <a:pt x="263275" y="141734"/>
                  <a:pt x="251791" y="146656"/>
                </a:cubicBezTo>
                <a:cubicBezTo>
                  <a:pt x="145919" y="192030"/>
                  <a:pt x="222969" y="134563"/>
                  <a:pt x="145774" y="173160"/>
                </a:cubicBezTo>
                <a:cubicBezTo>
                  <a:pt x="43018" y="224538"/>
                  <a:pt x="166187" y="179608"/>
                  <a:pt x="66260" y="212916"/>
                </a:cubicBezTo>
                <a:cubicBezTo>
                  <a:pt x="57425" y="221751"/>
                  <a:pt x="47561" y="229665"/>
                  <a:pt x="39756" y="239421"/>
                </a:cubicBezTo>
                <a:cubicBezTo>
                  <a:pt x="-7366" y="298325"/>
                  <a:pt x="11066" y="298850"/>
                  <a:pt x="0" y="398447"/>
                </a:cubicBezTo>
                <a:cubicBezTo>
                  <a:pt x="4417" y="553056"/>
                  <a:pt x="5331" y="707804"/>
                  <a:pt x="13252" y="862273"/>
                </a:cubicBezTo>
                <a:cubicBezTo>
                  <a:pt x="15624" y="908530"/>
                  <a:pt x="35356" y="927102"/>
                  <a:pt x="53008" y="968290"/>
                </a:cubicBezTo>
                <a:cubicBezTo>
                  <a:pt x="58511" y="981130"/>
                  <a:pt x="58141" y="996680"/>
                  <a:pt x="66260" y="1008047"/>
                </a:cubicBezTo>
                <a:cubicBezTo>
                  <a:pt x="80784" y="1028381"/>
                  <a:pt x="101599" y="1043386"/>
                  <a:pt x="119269" y="1061056"/>
                </a:cubicBezTo>
                <a:cubicBezTo>
                  <a:pt x="128104" y="1069891"/>
                  <a:pt x="133653" y="1084530"/>
                  <a:pt x="145774" y="1087560"/>
                </a:cubicBezTo>
                <a:lnTo>
                  <a:pt x="198782" y="1100812"/>
                </a:lnTo>
                <a:cubicBezTo>
                  <a:pt x="227861" y="1120198"/>
                  <a:pt x="257925" y="1142614"/>
                  <a:pt x="291547" y="1153821"/>
                </a:cubicBezTo>
                <a:cubicBezTo>
                  <a:pt x="390494" y="1186804"/>
                  <a:pt x="379730" y="1172553"/>
                  <a:pt x="463826" y="1193577"/>
                </a:cubicBezTo>
                <a:cubicBezTo>
                  <a:pt x="496825" y="1201827"/>
                  <a:pt x="521369" y="1217473"/>
                  <a:pt x="556591" y="1220082"/>
                </a:cubicBezTo>
                <a:cubicBezTo>
                  <a:pt x="658009" y="1227595"/>
                  <a:pt x="759791" y="1228917"/>
                  <a:pt x="861391" y="1233334"/>
                </a:cubicBezTo>
                <a:lnTo>
                  <a:pt x="1152939" y="1259838"/>
                </a:lnTo>
                <a:cubicBezTo>
                  <a:pt x="1425212" y="1281333"/>
                  <a:pt x="1283988" y="1252843"/>
                  <a:pt x="1470991" y="1299595"/>
                </a:cubicBezTo>
                <a:lnTo>
                  <a:pt x="2093843" y="1286342"/>
                </a:lnTo>
                <a:cubicBezTo>
                  <a:pt x="2107801" y="1285784"/>
                  <a:pt x="2120760" y="1278593"/>
                  <a:pt x="2133600" y="1273090"/>
                </a:cubicBezTo>
                <a:cubicBezTo>
                  <a:pt x="2151758" y="1265308"/>
                  <a:pt x="2169456" y="1256387"/>
                  <a:pt x="2186608" y="1246586"/>
                </a:cubicBezTo>
                <a:cubicBezTo>
                  <a:pt x="2200437" y="1238684"/>
                  <a:pt x="2214379" y="1230570"/>
                  <a:pt x="2226365" y="1220082"/>
                </a:cubicBezTo>
                <a:cubicBezTo>
                  <a:pt x="2249872" y="1199513"/>
                  <a:pt x="2270539" y="1175908"/>
                  <a:pt x="2292626" y="1153821"/>
                </a:cubicBezTo>
                <a:cubicBezTo>
                  <a:pt x="2343642" y="1102804"/>
                  <a:pt x="2321987" y="1129656"/>
                  <a:pt x="2358887" y="1074308"/>
                </a:cubicBezTo>
                <a:cubicBezTo>
                  <a:pt x="2363304" y="1061056"/>
                  <a:pt x="2365355" y="1046762"/>
                  <a:pt x="2372139" y="1034551"/>
                </a:cubicBezTo>
                <a:cubicBezTo>
                  <a:pt x="2387609" y="1006705"/>
                  <a:pt x="2415074" y="985257"/>
                  <a:pt x="2425147" y="955038"/>
                </a:cubicBezTo>
                <a:cubicBezTo>
                  <a:pt x="2456689" y="860415"/>
                  <a:pt x="2436155" y="898771"/>
                  <a:pt x="2478156" y="835769"/>
                </a:cubicBezTo>
                <a:cubicBezTo>
                  <a:pt x="2482573" y="822517"/>
                  <a:pt x="2485161" y="808506"/>
                  <a:pt x="2491408" y="796012"/>
                </a:cubicBezTo>
                <a:cubicBezTo>
                  <a:pt x="2498531" y="781766"/>
                  <a:pt x="2511639" y="770895"/>
                  <a:pt x="2517913" y="756256"/>
                </a:cubicBezTo>
                <a:cubicBezTo>
                  <a:pt x="2525088" y="739515"/>
                  <a:pt x="2525931" y="720692"/>
                  <a:pt x="2531165" y="703247"/>
                </a:cubicBezTo>
                <a:cubicBezTo>
                  <a:pt x="2539193" y="676487"/>
                  <a:pt x="2548834" y="650238"/>
                  <a:pt x="2557669" y="623734"/>
                </a:cubicBezTo>
                <a:lnTo>
                  <a:pt x="2570921" y="583977"/>
                </a:lnTo>
                <a:cubicBezTo>
                  <a:pt x="2566504" y="482377"/>
                  <a:pt x="2565469" y="380573"/>
                  <a:pt x="2557669" y="279177"/>
                </a:cubicBezTo>
                <a:cubicBezTo>
                  <a:pt x="2554670" y="240193"/>
                  <a:pt x="2525542" y="216244"/>
                  <a:pt x="2504660" y="186412"/>
                </a:cubicBezTo>
                <a:cubicBezTo>
                  <a:pt x="2434731" y="86513"/>
                  <a:pt x="2478095" y="133341"/>
                  <a:pt x="2425147" y="80395"/>
                </a:cubicBezTo>
                <a:cubicBezTo>
                  <a:pt x="2416312" y="62725"/>
                  <a:pt x="2414447" y="39239"/>
                  <a:pt x="2398643" y="27386"/>
                </a:cubicBezTo>
                <a:cubicBezTo>
                  <a:pt x="2352129" y="-7499"/>
                  <a:pt x="2291908" y="882"/>
                  <a:pt x="2239617" y="88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05574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 descr="Cinvestav Transparente 300.png">
            <a:extLst>
              <a:ext uri="{FF2B5EF4-FFF2-40B4-BE49-F238E27FC236}">
                <a16:creationId xmlns:a16="http://schemas.microsoft.com/office/drawing/2014/main" id="{CD151B9C-BDA1-6FE9-6561-A799B340F0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89" y="108260"/>
            <a:ext cx="685322" cy="848085"/>
          </a:xfrm>
          <a:prstGeom prst="rect">
            <a:avLst/>
          </a:prstGeom>
        </p:spPr>
      </p:pic>
      <p:pic>
        <p:nvPicPr>
          <p:cNvPr id="9" name="Imagen 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E465F2A1-77A5-1BE3-1888-583F2155E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072" y="222686"/>
            <a:ext cx="1579926" cy="592472"/>
          </a:xfrm>
          <a:prstGeom prst="rect">
            <a:avLst/>
          </a:prstGeom>
        </p:spPr>
      </p:pic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CCEB84A-1F69-EFDA-C622-A92C1F17F5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16" y="6057666"/>
            <a:ext cx="1237068" cy="536063"/>
          </a:xfrm>
          <a:prstGeom prst="rect">
            <a:avLst/>
          </a:prstGeom>
        </p:spPr>
      </p:pic>
      <p:pic>
        <p:nvPicPr>
          <p:cNvPr id="8" name="Imagen 7" descr="Imagen que contiene edificio, luz, computer, reloj&#10;&#10;Descripción generada automáticamente">
            <a:extLst>
              <a:ext uri="{FF2B5EF4-FFF2-40B4-BE49-F238E27FC236}">
                <a16:creationId xmlns:a16="http://schemas.microsoft.com/office/drawing/2014/main" id="{97F5AFA6-237C-6AF8-1AD5-E392F6813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512" y="5916734"/>
            <a:ext cx="1176872" cy="81792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F56CCD6-9B49-E433-FBF5-775BC4F498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5214" y="811268"/>
            <a:ext cx="8861571" cy="521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5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 descr="Cinvestav Transparente 300.png">
            <a:extLst>
              <a:ext uri="{FF2B5EF4-FFF2-40B4-BE49-F238E27FC236}">
                <a16:creationId xmlns:a16="http://schemas.microsoft.com/office/drawing/2014/main" id="{CD151B9C-BDA1-6FE9-6561-A799B340F0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89" y="108260"/>
            <a:ext cx="685322" cy="848085"/>
          </a:xfrm>
          <a:prstGeom prst="rect">
            <a:avLst/>
          </a:prstGeom>
        </p:spPr>
      </p:pic>
      <p:pic>
        <p:nvPicPr>
          <p:cNvPr id="9" name="Imagen 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E465F2A1-77A5-1BE3-1888-583F2155E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072" y="222686"/>
            <a:ext cx="1579926" cy="592472"/>
          </a:xfrm>
          <a:prstGeom prst="rect">
            <a:avLst/>
          </a:prstGeom>
        </p:spPr>
      </p:pic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CCEB84A-1F69-EFDA-C622-A92C1F17F5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16" y="6057666"/>
            <a:ext cx="1237068" cy="536063"/>
          </a:xfrm>
          <a:prstGeom prst="rect">
            <a:avLst/>
          </a:prstGeom>
        </p:spPr>
      </p:pic>
      <p:pic>
        <p:nvPicPr>
          <p:cNvPr id="8" name="Imagen 7" descr="Imagen que contiene edificio, luz, computer, reloj&#10;&#10;Descripción generada automáticamente">
            <a:extLst>
              <a:ext uri="{FF2B5EF4-FFF2-40B4-BE49-F238E27FC236}">
                <a16:creationId xmlns:a16="http://schemas.microsoft.com/office/drawing/2014/main" id="{97F5AFA6-237C-6AF8-1AD5-E392F6813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512" y="5916734"/>
            <a:ext cx="1176872" cy="81792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DB98C64-DAE5-0481-591E-A3FE4C4BBDB7}"/>
              </a:ext>
            </a:extLst>
          </p:cNvPr>
          <p:cNvSpPr txBox="1"/>
          <p:nvPr/>
        </p:nvSpPr>
        <p:spPr>
          <a:xfrm>
            <a:off x="1081711" y="1115454"/>
            <a:ext cx="10343625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Impulso nacional al hidrógeno:</a:t>
            </a:r>
          </a:p>
          <a:p>
            <a:pPr algn="just"/>
            <a:endParaRPr lang="es-ES" sz="24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b="0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Miércoles 31 de mayo de 2017, Diario Oficial.</a:t>
            </a:r>
            <a:endParaRPr lang="es-E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0" i="0" u="none" strike="noStrike" baseline="0" dirty="0">
                <a:solidFill>
                  <a:srgbClr val="0F3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energía generada por el aprovechamiento del hidrógeno mediante su combustión o su uso en celdas de combustible, siempre y cuando se cumpla con la eficiencia mínima que establezca la CRE y los criterios de emisiones establecidos por la SEMARNAT en su ciclo de vida.</a:t>
            </a:r>
          </a:p>
          <a:p>
            <a:pPr algn="just"/>
            <a:endParaRPr lang="es-ES" sz="24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b="0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Propuestas:</a:t>
            </a:r>
            <a:endParaRPr lang="es-E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0" i="0" u="none" strike="noStrike" baseline="0" dirty="0">
                <a:solidFill>
                  <a:srgbClr val="0F3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Nacional del Hidrógeno.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0" i="0" u="none" strike="noStrike" baseline="0" dirty="0">
                <a:solidFill>
                  <a:srgbClr val="0F3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Laboratorio </a:t>
            </a:r>
            <a:r>
              <a:rPr lang="es-ES" sz="2400" dirty="0">
                <a:solidFill>
                  <a:srgbClr val="0F3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 de Tecnologías del Hidrógeno</a:t>
            </a:r>
            <a:r>
              <a:rPr lang="es-ES" sz="2400" b="0" i="0" u="none" strike="noStrike" baseline="0" dirty="0">
                <a:solidFill>
                  <a:srgbClr val="0F3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9790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 descr="Cinvestav Transparente 300.png">
            <a:extLst>
              <a:ext uri="{FF2B5EF4-FFF2-40B4-BE49-F238E27FC236}">
                <a16:creationId xmlns:a16="http://schemas.microsoft.com/office/drawing/2014/main" id="{CD151B9C-BDA1-6FE9-6561-A799B340F0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89" y="108260"/>
            <a:ext cx="685322" cy="848085"/>
          </a:xfrm>
          <a:prstGeom prst="rect">
            <a:avLst/>
          </a:prstGeom>
        </p:spPr>
      </p:pic>
      <p:pic>
        <p:nvPicPr>
          <p:cNvPr id="9" name="Imagen 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E465F2A1-77A5-1BE3-1888-583F2155E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072" y="222686"/>
            <a:ext cx="1579926" cy="592472"/>
          </a:xfrm>
          <a:prstGeom prst="rect">
            <a:avLst/>
          </a:prstGeom>
        </p:spPr>
      </p:pic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CCEB84A-1F69-EFDA-C622-A92C1F17F5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16" y="6057666"/>
            <a:ext cx="1237068" cy="536063"/>
          </a:xfrm>
          <a:prstGeom prst="rect">
            <a:avLst/>
          </a:prstGeom>
        </p:spPr>
      </p:pic>
      <p:pic>
        <p:nvPicPr>
          <p:cNvPr id="8" name="Imagen 7" descr="Imagen que contiene edificio, luz, computer, reloj&#10;&#10;Descripción generada automáticamente">
            <a:extLst>
              <a:ext uri="{FF2B5EF4-FFF2-40B4-BE49-F238E27FC236}">
                <a16:creationId xmlns:a16="http://schemas.microsoft.com/office/drawing/2014/main" id="{97F5AFA6-237C-6AF8-1AD5-E392F6813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512" y="5916734"/>
            <a:ext cx="1176872" cy="81792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76F27C8-415E-6F0E-FBF9-51B46CA913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7739" y="936419"/>
            <a:ext cx="4711387" cy="492171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CD7C2BF-6B92-E924-57A4-753E5D2E0C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8985" y="936419"/>
            <a:ext cx="4206939" cy="5308541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B6052B5-D7BA-B72B-592E-65FBAA2F2C2C}"/>
              </a:ext>
            </a:extLst>
          </p:cNvPr>
          <p:cNvSpPr txBox="1"/>
          <p:nvPr/>
        </p:nvSpPr>
        <p:spPr>
          <a:xfrm>
            <a:off x="2267124" y="151375"/>
            <a:ext cx="60946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Impulso nacional al hidrógeno:</a:t>
            </a:r>
          </a:p>
        </p:txBody>
      </p:sp>
    </p:spTree>
    <p:extLst>
      <p:ext uri="{BB962C8B-B14F-4D97-AF65-F5344CB8AC3E}">
        <p14:creationId xmlns:p14="http://schemas.microsoft.com/office/powerpoint/2010/main" val="37789071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 descr="Cinvestav Transparente 300.png">
            <a:extLst>
              <a:ext uri="{FF2B5EF4-FFF2-40B4-BE49-F238E27FC236}">
                <a16:creationId xmlns:a16="http://schemas.microsoft.com/office/drawing/2014/main" id="{CD151B9C-BDA1-6FE9-6561-A799B340F0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89" y="108260"/>
            <a:ext cx="685322" cy="848085"/>
          </a:xfrm>
          <a:prstGeom prst="rect">
            <a:avLst/>
          </a:prstGeom>
        </p:spPr>
      </p:pic>
      <p:pic>
        <p:nvPicPr>
          <p:cNvPr id="9" name="Imagen 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E465F2A1-77A5-1BE3-1888-583F2155E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072" y="222686"/>
            <a:ext cx="1579926" cy="592472"/>
          </a:xfrm>
          <a:prstGeom prst="rect">
            <a:avLst/>
          </a:prstGeom>
        </p:spPr>
      </p:pic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CCEB84A-1F69-EFDA-C622-A92C1F17F5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16" y="6057666"/>
            <a:ext cx="1237068" cy="536063"/>
          </a:xfrm>
          <a:prstGeom prst="rect">
            <a:avLst/>
          </a:prstGeom>
        </p:spPr>
      </p:pic>
      <p:pic>
        <p:nvPicPr>
          <p:cNvPr id="8" name="Imagen 7" descr="Imagen que contiene edificio, luz, computer, reloj&#10;&#10;Descripción generada automáticamente">
            <a:extLst>
              <a:ext uri="{FF2B5EF4-FFF2-40B4-BE49-F238E27FC236}">
                <a16:creationId xmlns:a16="http://schemas.microsoft.com/office/drawing/2014/main" id="{97F5AFA6-237C-6AF8-1AD5-E392F6813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512" y="5916734"/>
            <a:ext cx="1176872" cy="817926"/>
          </a:xfrm>
          <a:prstGeom prst="rect">
            <a:avLst/>
          </a:prstGeom>
        </p:spPr>
      </p:pic>
      <p:pic>
        <p:nvPicPr>
          <p:cNvPr id="5" name="Imagen 4" descr="Imagen que contiene tabla, interior, taza, escritorio&#10;&#10;Descripción generada automáticamente">
            <a:extLst>
              <a:ext uri="{FF2B5EF4-FFF2-40B4-BE49-F238E27FC236}">
                <a16:creationId xmlns:a16="http://schemas.microsoft.com/office/drawing/2014/main" id="{20EAE454-F2E0-12BD-B27F-E2C00401DD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49" y="1937857"/>
            <a:ext cx="2147582" cy="2147582"/>
          </a:xfrm>
          <a:prstGeom prst="rect">
            <a:avLst/>
          </a:prstGeom>
        </p:spPr>
      </p:pic>
      <p:pic>
        <p:nvPicPr>
          <p:cNvPr id="10" name="Imagen 9" descr="Diagrama&#10;&#10;Descripción generada automáticamente">
            <a:extLst>
              <a:ext uri="{FF2B5EF4-FFF2-40B4-BE49-F238E27FC236}">
                <a16:creationId xmlns:a16="http://schemas.microsoft.com/office/drawing/2014/main" id="{2189FB9A-B6D6-24E4-4143-F01685A200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277" y="1820411"/>
            <a:ext cx="4094352" cy="2729568"/>
          </a:xfrm>
          <a:prstGeom prst="rect">
            <a:avLst/>
          </a:prstGeom>
        </p:spPr>
      </p:pic>
      <p:pic>
        <p:nvPicPr>
          <p:cNvPr id="12" name="Imagen 11" descr="Imagen que contiene computadora&#10;&#10;Descripción generada automáticamente">
            <a:extLst>
              <a:ext uri="{FF2B5EF4-FFF2-40B4-BE49-F238E27FC236}">
                <a16:creationId xmlns:a16="http://schemas.microsoft.com/office/drawing/2014/main" id="{EA8E75CE-902E-A41F-818B-4200DC0638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714" y="1925667"/>
            <a:ext cx="3810000" cy="277177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56EC42D-1183-D7DA-9635-7528251FE79C}"/>
              </a:ext>
            </a:extLst>
          </p:cNvPr>
          <p:cNvSpPr txBox="1"/>
          <p:nvPr/>
        </p:nvSpPr>
        <p:spPr>
          <a:xfrm>
            <a:off x="947956" y="4287892"/>
            <a:ext cx="20804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0" i="0" u="none" strike="noStrike" baseline="0" dirty="0">
                <a:solidFill>
                  <a:srgbClr val="0F3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Fundamentos</a:t>
            </a:r>
            <a:endParaRPr lang="es-ES" sz="20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25D9E62-B237-EB59-89C2-E940D143998B}"/>
              </a:ext>
            </a:extLst>
          </p:cNvPr>
          <p:cNvSpPr txBox="1"/>
          <p:nvPr/>
        </p:nvSpPr>
        <p:spPr>
          <a:xfrm>
            <a:off x="4632120" y="4842963"/>
            <a:ext cx="20804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0" i="0" u="none" strike="noStrike" baseline="0" dirty="0">
                <a:solidFill>
                  <a:srgbClr val="0F3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Concepto</a:t>
            </a:r>
            <a:endParaRPr lang="es-ES" sz="20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5EBD861-C47F-CA20-5055-E54FC16F6360}"/>
              </a:ext>
            </a:extLst>
          </p:cNvPr>
          <p:cNvSpPr txBox="1"/>
          <p:nvPr/>
        </p:nvSpPr>
        <p:spPr>
          <a:xfrm>
            <a:off x="8935673" y="4918464"/>
            <a:ext cx="20804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0" i="0" u="none" strike="noStrike" baseline="0" dirty="0">
                <a:solidFill>
                  <a:srgbClr val="0F3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Dispositivos</a:t>
            </a:r>
            <a:endParaRPr lang="es-ES" sz="20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C39A19B-1A3A-084A-745B-CE8DA967EB7B}"/>
              </a:ext>
            </a:extLst>
          </p:cNvPr>
          <p:cNvSpPr txBox="1"/>
          <p:nvPr/>
        </p:nvSpPr>
        <p:spPr>
          <a:xfrm>
            <a:off x="2928236" y="492679"/>
            <a:ext cx="56083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0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Capacitación especializada en: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10408DB-4D88-ACF4-229A-A818E66A8052}"/>
              </a:ext>
            </a:extLst>
          </p:cNvPr>
          <p:cNvSpPr txBox="1"/>
          <p:nvPr/>
        </p:nvSpPr>
        <p:spPr>
          <a:xfrm>
            <a:off x="2709161" y="5607604"/>
            <a:ext cx="56083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0" i="0" u="none" strike="noStrike" baseline="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Electrolizadores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ABEB1E3-342E-5ACD-1D22-9EC6792964EF}"/>
              </a:ext>
            </a:extLst>
          </p:cNvPr>
          <p:cNvSpPr txBox="1"/>
          <p:nvPr/>
        </p:nvSpPr>
        <p:spPr>
          <a:xfrm>
            <a:off x="3771900" y="6488668"/>
            <a:ext cx="3829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javier.varela@cinvestav.edu.mx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63312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 descr="Cinvestav Transparente 300.png">
            <a:extLst>
              <a:ext uri="{FF2B5EF4-FFF2-40B4-BE49-F238E27FC236}">
                <a16:creationId xmlns:a16="http://schemas.microsoft.com/office/drawing/2014/main" id="{CD151B9C-BDA1-6FE9-6561-A799B340F0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89" y="108260"/>
            <a:ext cx="685322" cy="848085"/>
          </a:xfrm>
          <a:prstGeom prst="rect">
            <a:avLst/>
          </a:prstGeom>
        </p:spPr>
      </p:pic>
      <p:pic>
        <p:nvPicPr>
          <p:cNvPr id="9" name="Imagen 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E465F2A1-77A5-1BE3-1888-583F2155E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072" y="222686"/>
            <a:ext cx="1579926" cy="592472"/>
          </a:xfrm>
          <a:prstGeom prst="rect">
            <a:avLst/>
          </a:prstGeom>
        </p:spPr>
      </p:pic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CCEB84A-1F69-EFDA-C622-A92C1F17F5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16" y="6057666"/>
            <a:ext cx="1237068" cy="536063"/>
          </a:xfrm>
          <a:prstGeom prst="rect">
            <a:avLst/>
          </a:prstGeom>
        </p:spPr>
      </p:pic>
      <p:pic>
        <p:nvPicPr>
          <p:cNvPr id="8" name="Imagen 7" descr="Imagen que contiene edificio, luz, computer, reloj&#10;&#10;Descripción generada automáticamente">
            <a:extLst>
              <a:ext uri="{FF2B5EF4-FFF2-40B4-BE49-F238E27FC236}">
                <a16:creationId xmlns:a16="http://schemas.microsoft.com/office/drawing/2014/main" id="{97F5AFA6-237C-6AF8-1AD5-E392F6813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512" y="5916734"/>
            <a:ext cx="1176872" cy="81792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56EC42D-1183-D7DA-9635-7528251FE79C}"/>
              </a:ext>
            </a:extLst>
          </p:cNvPr>
          <p:cNvSpPr txBox="1"/>
          <p:nvPr/>
        </p:nvSpPr>
        <p:spPr>
          <a:xfrm>
            <a:off x="947956" y="4287892"/>
            <a:ext cx="20804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0" i="0" u="none" strike="noStrike" baseline="0" dirty="0">
                <a:solidFill>
                  <a:srgbClr val="0F3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Fundamentos</a:t>
            </a:r>
            <a:endParaRPr lang="es-ES" sz="20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25D9E62-B237-EB59-89C2-E940D143998B}"/>
              </a:ext>
            </a:extLst>
          </p:cNvPr>
          <p:cNvSpPr txBox="1"/>
          <p:nvPr/>
        </p:nvSpPr>
        <p:spPr>
          <a:xfrm>
            <a:off x="4984458" y="4238955"/>
            <a:ext cx="20804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0" i="0" u="none" strike="noStrike" baseline="0" dirty="0">
                <a:solidFill>
                  <a:srgbClr val="0F3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Concepto</a:t>
            </a:r>
            <a:endParaRPr lang="es-ES" sz="20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5EBD861-C47F-CA20-5055-E54FC16F6360}"/>
              </a:ext>
            </a:extLst>
          </p:cNvPr>
          <p:cNvSpPr txBox="1"/>
          <p:nvPr/>
        </p:nvSpPr>
        <p:spPr>
          <a:xfrm>
            <a:off x="8935673" y="4918464"/>
            <a:ext cx="20804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0" i="0" u="none" strike="noStrike" baseline="0" dirty="0">
                <a:solidFill>
                  <a:srgbClr val="0F3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Dispositivos</a:t>
            </a:r>
            <a:endParaRPr lang="es-ES" sz="20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C39A19B-1A3A-084A-745B-CE8DA967EB7B}"/>
              </a:ext>
            </a:extLst>
          </p:cNvPr>
          <p:cNvSpPr txBox="1"/>
          <p:nvPr/>
        </p:nvSpPr>
        <p:spPr>
          <a:xfrm>
            <a:off x="2804411" y="5340904"/>
            <a:ext cx="56083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0" i="0" u="none" strike="noStrike" baseline="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Celdas de combustible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64B413F-CC75-A36C-D1C9-974D28B0FF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734" y="1632248"/>
            <a:ext cx="3367699" cy="2579024"/>
          </a:xfrm>
          <a:prstGeom prst="rect">
            <a:avLst/>
          </a:prstGeom>
        </p:spPr>
      </p:pic>
      <p:pic>
        <p:nvPicPr>
          <p:cNvPr id="11" name="Imagen 10" descr="Diagrama&#10;&#10;Descripción generada automáticamente">
            <a:extLst>
              <a:ext uri="{FF2B5EF4-FFF2-40B4-BE49-F238E27FC236}">
                <a16:creationId xmlns:a16="http://schemas.microsoft.com/office/drawing/2014/main" id="{6D9163AD-D861-DBA6-826D-0FAE2707DD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661" y="2348218"/>
            <a:ext cx="3507995" cy="1753998"/>
          </a:xfrm>
          <a:prstGeom prst="rect">
            <a:avLst/>
          </a:prstGeom>
        </p:spPr>
      </p:pic>
      <p:pic>
        <p:nvPicPr>
          <p:cNvPr id="20" name="Imagen 19" descr="Imagen que contiene computadora&#10;&#10;Descripción generada automáticamente">
            <a:extLst>
              <a:ext uri="{FF2B5EF4-FFF2-40B4-BE49-F238E27FC236}">
                <a16:creationId xmlns:a16="http://schemas.microsoft.com/office/drawing/2014/main" id="{CD65CFAC-1E52-EA46-E25B-16E87287A6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043" y="1792490"/>
            <a:ext cx="3355937" cy="2813065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8DA2222-1E75-72B5-320B-6666FC8C594D}"/>
              </a:ext>
            </a:extLst>
          </p:cNvPr>
          <p:cNvSpPr txBox="1"/>
          <p:nvPr/>
        </p:nvSpPr>
        <p:spPr>
          <a:xfrm>
            <a:off x="3080636" y="645079"/>
            <a:ext cx="56083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0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Capacitación especializada en: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58F6691-59B2-9EC6-838A-A6C2B0454E36}"/>
              </a:ext>
            </a:extLst>
          </p:cNvPr>
          <p:cNvSpPr txBox="1"/>
          <p:nvPr/>
        </p:nvSpPr>
        <p:spPr>
          <a:xfrm>
            <a:off x="3771900" y="6488668"/>
            <a:ext cx="3829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javier.varela@cinvestav.edu.mx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58305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 descr="Cinvestav Transparente 300.png">
            <a:extLst>
              <a:ext uri="{FF2B5EF4-FFF2-40B4-BE49-F238E27FC236}">
                <a16:creationId xmlns:a16="http://schemas.microsoft.com/office/drawing/2014/main" id="{CD151B9C-BDA1-6FE9-6561-A799B340F0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89" y="108260"/>
            <a:ext cx="685322" cy="848085"/>
          </a:xfrm>
          <a:prstGeom prst="rect">
            <a:avLst/>
          </a:prstGeom>
        </p:spPr>
      </p:pic>
      <p:pic>
        <p:nvPicPr>
          <p:cNvPr id="9" name="Imagen 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E465F2A1-77A5-1BE3-1888-583F2155E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072" y="222686"/>
            <a:ext cx="1579926" cy="592472"/>
          </a:xfrm>
          <a:prstGeom prst="rect">
            <a:avLst/>
          </a:prstGeom>
        </p:spPr>
      </p:pic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CCEB84A-1F69-EFDA-C622-A92C1F17F5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16" y="6057666"/>
            <a:ext cx="1237068" cy="536063"/>
          </a:xfrm>
          <a:prstGeom prst="rect">
            <a:avLst/>
          </a:prstGeom>
        </p:spPr>
      </p:pic>
      <p:pic>
        <p:nvPicPr>
          <p:cNvPr id="8" name="Imagen 7" descr="Imagen que contiene edificio, luz, computer, reloj&#10;&#10;Descripción generada automáticamente">
            <a:extLst>
              <a:ext uri="{FF2B5EF4-FFF2-40B4-BE49-F238E27FC236}">
                <a16:creationId xmlns:a16="http://schemas.microsoft.com/office/drawing/2014/main" id="{97F5AFA6-237C-6AF8-1AD5-E392F6813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512" y="5916734"/>
            <a:ext cx="1176872" cy="81792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25D9E62-B237-EB59-89C2-E940D143998B}"/>
              </a:ext>
            </a:extLst>
          </p:cNvPr>
          <p:cNvSpPr txBox="1"/>
          <p:nvPr/>
        </p:nvSpPr>
        <p:spPr>
          <a:xfrm>
            <a:off x="2752984" y="5346302"/>
            <a:ext cx="60386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0" i="0" u="none" strike="noStrike" baseline="0" dirty="0">
                <a:solidFill>
                  <a:srgbClr val="0F3D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Contacto con el Centro Nacional de Hidrógeno de España</a:t>
            </a:r>
            <a:endParaRPr lang="es-ES" sz="24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C39A19B-1A3A-084A-745B-CE8DA967EB7B}"/>
              </a:ext>
            </a:extLst>
          </p:cNvPr>
          <p:cNvSpPr txBox="1"/>
          <p:nvPr/>
        </p:nvSpPr>
        <p:spPr>
          <a:xfrm>
            <a:off x="2794012" y="392012"/>
            <a:ext cx="56083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0" i="0" u="none" strike="noStrike" baseline="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Hidrogeneras</a:t>
            </a:r>
            <a:endParaRPr lang="es-ES" sz="3200" b="0" i="0" u="none" strike="noStrike" baseline="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 descr="Imagen que contiene exterior, edificio, tren, azul&#10;&#10;Descripción generada automáticamente">
            <a:extLst>
              <a:ext uri="{FF2B5EF4-FFF2-40B4-BE49-F238E27FC236}">
                <a16:creationId xmlns:a16="http://schemas.microsoft.com/office/drawing/2014/main" id="{95B22735-DE2B-2BBC-0434-26197D466C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41" y="1702965"/>
            <a:ext cx="4943164" cy="2778730"/>
          </a:xfrm>
          <a:prstGeom prst="rect">
            <a:avLst/>
          </a:prstGeom>
        </p:spPr>
      </p:pic>
      <p:pic>
        <p:nvPicPr>
          <p:cNvPr id="17" name="Imagen 16" descr="Una camioneta de color azul&#10;&#10;Descripción generada automáticamente con confianza baja">
            <a:extLst>
              <a:ext uri="{FF2B5EF4-FFF2-40B4-BE49-F238E27FC236}">
                <a16:creationId xmlns:a16="http://schemas.microsoft.com/office/drawing/2014/main" id="{76762A63-A70A-D18F-15C5-52EA2EFDC7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089" y="1416343"/>
            <a:ext cx="6531772" cy="367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633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2B3000-7A07-FB5A-9EFC-5586706CF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419" y="1431342"/>
            <a:ext cx="10528883" cy="427317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41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Capacitación a la industria sobre el gran potencial de los usos y aplicaciones del hidrógeno.</a:t>
            </a:r>
          </a:p>
          <a:p>
            <a:pPr algn="just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41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Formación de capital humano especializado.</a:t>
            </a:r>
          </a:p>
          <a:p>
            <a:pPr algn="just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41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Elaboración de información sobre competencias y requisitos de personal especializado para el sector de tecnologías del hidrógeno, dirigido a directivos de recursos humanos. </a:t>
            </a:r>
          </a:p>
        </p:txBody>
      </p:sp>
      <p:pic>
        <p:nvPicPr>
          <p:cNvPr id="4" name="Imagen 2" descr="Cinvestav Transparente 300.png">
            <a:extLst>
              <a:ext uri="{FF2B5EF4-FFF2-40B4-BE49-F238E27FC236}">
                <a16:creationId xmlns:a16="http://schemas.microsoft.com/office/drawing/2014/main" id="{FEF585C8-CEAA-804D-B7E2-86C10A1ACF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89" y="108260"/>
            <a:ext cx="685322" cy="848085"/>
          </a:xfrm>
          <a:prstGeom prst="rect">
            <a:avLst/>
          </a:prstGeom>
        </p:spPr>
      </p:pic>
      <p:pic>
        <p:nvPicPr>
          <p:cNvPr id="5" name="Imagen 4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A6D06D9C-10BE-79C7-27E3-681CE3225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072" y="222686"/>
            <a:ext cx="1579926" cy="592472"/>
          </a:xfrm>
          <a:prstGeom prst="rect">
            <a:avLst/>
          </a:prstGeom>
        </p:spPr>
      </p:pic>
      <p:pic>
        <p:nvPicPr>
          <p:cNvPr id="6" name="Imagen 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6A876A2A-8190-9D5C-5E57-511AD2A76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16" y="6057666"/>
            <a:ext cx="1237068" cy="536063"/>
          </a:xfrm>
          <a:prstGeom prst="rect">
            <a:avLst/>
          </a:prstGeom>
        </p:spPr>
      </p:pic>
      <p:pic>
        <p:nvPicPr>
          <p:cNvPr id="7" name="Imagen 6" descr="Imagen que contiene edificio, luz, computer, reloj&#10;&#10;Descripción generada automáticamente">
            <a:extLst>
              <a:ext uri="{FF2B5EF4-FFF2-40B4-BE49-F238E27FC236}">
                <a16:creationId xmlns:a16="http://schemas.microsoft.com/office/drawing/2014/main" id="{F8482164-E437-2410-BF9D-FA1A1E4961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512" y="5916734"/>
            <a:ext cx="1176872" cy="81792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D31223B-621F-FAED-3391-B3825C69E411}"/>
              </a:ext>
            </a:extLst>
          </p:cNvPr>
          <p:cNvSpPr txBox="1"/>
          <p:nvPr/>
        </p:nvSpPr>
        <p:spPr>
          <a:xfrm>
            <a:off x="2315839" y="274566"/>
            <a:ext cx="70882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0" i="0" u="none" strike="noStrike" baseline="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Aliados científicos y tecnológicos</a:t>
            </a:r>
          </a:p>
        </p:txBody>
      </p:sp>
    </p:spTree>
    <p:extLst>
      <p:ext uri="{BB962C8B-B14F-4D97-AF65-F5344CB8AC3E}">
        <p14:creationId xmlns:p14="http://schemas.microsoft.com/office/powerpoint/2010/main" val="38209744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2B3000-7A07-FB5A-9EFC-5586706CF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530" y="1179671"/>
            <a:ext cx="10528883" cy="488556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41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Vinculación industria-gobierno-expertos nacionales e internacionales en el uso y aplicaciones del hidrógeno.</a:t>
            </a:r>
          </a:p>
          <a:p>
            <a:pPr algn="just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41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Impartición de cursos especializados sobre el principio de operación y uso de dispositivos de tecnologías del hidrógeno.</a:t>
            </a:r>
          </a:p>
          <a:p>
            <a:pPr algn="just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41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Ampliación de esta oferta a otros estados del país, en colaboración cercana con el Clúster de Energía de Coahuila.</a:t>
            </a:r>
            <a:endParaRPr lang="es-MX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2" descr="Cinvestav Transparente 300.png">
            <a:extLst>
              <a:ext uri="{FF2B5EF4-FFF2-40B4-BE49-F238E27FC236}">
                <a16:creationId xmlns:a16="http://schemas.microsoft.com/office/drawing/2014/main" id="{FEF585C8-CEAA-804D-B7E2-86C10A1ACF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89" y="108260"/>
            <a:ext cx="685322" cy="848085"/>
          </a:xfrm>
          <a:prstGeom prst="rect">
            <a:avLst/>
          </a:prstGeom>
        </p:spPr>
      </p:pic>
      <p:pic>
        <p:nvPicPr>
          <p:cNvPr id="5" name="Imagen 4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A6D06D9C-10BE-79C7-27E3-681CE3225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072" y="222686"/>
            <a:ext cx="1579926" cy="592472"/>
          </a:xfrm>
          <a:prstGeom prst="rect">
            <a:avLst/>
          </a:prstGeom>
        </p:spPr>
      </p:pic>
      <p:pic>
        <p:nvPicPr>
          <p:cNvPr id="6" name="Imagen 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6A876A2A-8190-9D5C-5E57-511AD2A76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16" y="6057666"/>
            <a:ext cx="1237068" cy="536063"/>
          </a:xfrm>
          <a:prstGeom prst="rect">
            <a:avLst/>
          </a:prstGeom>
        </p:spPr>
      </p:pic>
      <p:pic>
        <p:nvPicPr>
          <p:cNvPr id="7" name="Imagen 6" descr="Imagen que contiene edificio, luz, computer, reloj&#10;&#10;Descripción generada automáticamente">
            <a:extLst>
              <a:ext uri="{FF2B5EF4-FFF2-40B4-BE49-F238E27FC236}">
                <a16:creationId xmlns:a16="http://schemas.microsoft.com/office/drawing/2014/main" id="{F8482164-E437-2410-BF9D-FA1A1E4961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512" y="5916734"/>
            <a:ext cx="1176872" cy="81792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FB42CCE-D9C1-8E84-3FB7-159DBC7794C3}"/>
              </a:ext>
            </a:extLst>
          </p:cNvPr>
          <p:cNvSpPr txBox="1"/>
          <p:nvPr/>
        </p:nvSpPr>
        <p:spPr>
          <a:xfrm>
            <a:off x="2315839" y="274566"/>
            <a:ext cx="70882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0" i="0" u="none" strike="noStrike" baseline="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Aliados científicos y tecnológicos</a:t>
            </a:r>
          </a:p>
        </p:txBody>
      </p:sp>
    </p:spTree>
    <p:extLst>
      <p:ext uri="{BB962C8B-B14F-4D97-AF65-F5344CB8AC3E}">
        <p14:creationId xmlns:p14="http://schemas.microsoft.com/office/powerpoint/2010/main" val="15429451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3B8578-71D9-288A-E115-8A6B9C600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67128"/>
            <a:ext cx="7173985" cy="1325563"/>
          </a:xfrm>
        </p:spPr>
        <p:txBody>
          <a:bodyPr/>
          <a:lstStyle/>
          <a:p>
            <a:r>
              <a:rPr lang="es-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Contactos: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2" descr="Cinvestav Transparente 300.png">
            <a:extLst>
              <a:ext uri="{FF2B5EF4-FFF2-40B4-BE49-F238E27FC236}">
                <a16:creationId xmlns:a16="http://schemas.microsoft.com/office/drawing/2014/main" id="{FEF585C8-CEAA-804D-B7E2-86C10A1ACF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89" y="108260"/>
            <a:ext cx="685322" cy="848085"/>
          </a:xfrm>
          <a:prstGeom prst="rect">
            <a:avLst/>
          </a:prstGeom>
        </p:spPr>
      </p:pic>
      <p:pic>
        <p:nvPicPr>
          <p:cNvPr id="5" name="Imagen 4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A6D06D9C-10BE-79C7-27E3-681CE3225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072" y="222686"/>
            <a:ext cx="1579926" cy="592472"/>
          </a:xfrm>
          <a:prstGeom prst="rect">
            <a:avLst/>
          </a:prstGeom>
        </p:spPr>
      </p:pic>
      <p:pic>
        <p:nvPicPr>
          <p:cNvPr id="6" name="Imagen 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6A876A2A-8190-9D5C-5E57-511AD2A76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16" y="6057666"/>
            <a:ext cx="1237068" cy="536063"/>
          </a:xfrm>
          <a:prstGeom prst="rect">
            <a:avLst/>
          </a:prstGeom>
        </p:spPr>
      </p:pic>
      <p:pic>
        <p:nvPicPr>
          <p:cNvPr id="7" name="Imagen 6" descr="Imagen que contiene edificio, luz, computer, reloj&#10;&#10;Descripción generada automáticamente">
            <a:extLst>
              <a:ext uri="{FF2B5EF4-FFF2-40B4-BE49-F238E27FC236}">
                <a16:creationId xmlns:a16="http://schemas.microsoft.com/office/drawing/2014/main" id="{F8482164-E437-2410-BF9D-FA1A1E4961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512" y="5916734"/>
            <a:ext cx="1176872" cy="81792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6910848-6B9D-ECE2-263E-9D3240FF674F}"/>
              </a:ext>
            </a:extLst>
          </p:cNvPr>
          <p:cNvSpPr txBox="1"/>
          <p:nvPr/>
        </p:nvSpPr>
        <p:spPr>
          <a:xfrm>
            <a:off x="1518407" y="2198846"/>
            <a:ext cx="9320169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419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Francisco García Pastor (</a:t>
            </a:r>
            <a:r>
              <a:rPr lang="es-419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francisco.garcia@cinvestav.edu.mx</a:t>
            </a:r>
            <a:r>
              <a:rPr lang="es-419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419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Dra. Marisela Fernández Valverde (</a:t>
            </a:r>
            <a:r>
              <a:rPr lang="es-419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suilma.fernandez@gmail.com</a:t>
            </a:r>
            <a:r>
              <a:rPr lang="es-419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419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Dra. Ivonne Liliana Alonso Lemus (</a:t>
            </a:r>
            <a:r>
              <a:rPr lang="es-419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ivonne.alonso@cinvestav.edu.mx</a:t>
            </a:r>
            <a:r>
              <a:rPr lang="es-419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419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Javier Rodríguez Varela (</a:t>
            </a:r>
            <a:r>
              <a:rPr lang="es-419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javier.varela@cinvestav.edu.mx</a:t>
            </a:r>
            <a:r>
              <a:rPr lang="es-419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878354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B8C300C-C34A-445A-B25D-6CA6D1683A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909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B9213CDE-D983-441E-B01D-8A80AB4C22A2}"/>
              </a:ext>
            </a:extLst>
          </p:cNvPr>
          <p:cNvSpPr/>
          <p:nvPr/>
        </p:nvSpPr>
        <p:spPr>
          <a:xfrm>
            <a:off x="4161183" y="807501"/>
            <a:ext cx="2570921" cy="1299595"/>
          </a:xfrm>
          <a:custGeom>
            <a:avLst/>
            <a:gdLst>
              <a:gd name="connsiteX0" fmla="*/ 2319130 w 2570921"/>
              <a:gd name="connsiteY0" fmla="*/ 14134 h 1299595"/>
              <a:gd name="connsiteX1" fmla="*/ 1828800 w 2570921"/>
              <a:gd name="connsiteY1" fmla="*/ 40638 h 1299595"/>
              <a:gd name="connsiteX2" fmla="*/ 1457739 w 2570921"/>
              <a:gd name="connsiteY2" fmla="*/ 67142 h 1299595"/>
              <a:gd name="connsiteX3" fmla="*/ 437321 w 2570921"/>
              <a:gd name="connsiteY3" fmla="*/ 93647 h 1299595"/>
              <a:gd name="connsiteX4" fmla="*/ 278295 w 2570921"/>
              <a:gd name="connsiteY4" fmla="*/ 120151 h 1299595"/>
              <a:gd name="connsiteX5" fmla="*/ 251791 w 2570921"/>
              <a:gd name="connsiteY5" fmla="*/ 146656 h 1299595"/>
              <a:gd name="connsiteX6" fmla="*/ 145774 w 2570921"/>
              <a:gd name="connsiteY6" fmla="*/ 173160 h 1299595"/>
              <a:gd name="connsiteX7" fmla="*/ 66260 w 2570921"/>
              <a:gd name="connsiteY7" fmla="*/ 212916 h 1299595"/>
              <a:gd name="connsiteX8" fmla="*/ 39756 w 2570921"/>
              <a:gd name="connsiteY8" fmla="*/ 239421 h 1299595"/>
              <a:gd name="connsiteX9" fmla="*/ 0 w 2570921"/>
              <a:gd name="connsiteY9" fmla="*/ 398447 h 1299595"/>
              <a:gd name="connsiteX10" fmla="*/ 13252 w 2570921"/>
              <a:gd name="connsiteY10" fmla="*/ 862273 h 1299595"/>
              <a:gd name="connsiteX11" fmla="*/ 53008 w 2570921"/>
              <a:gd name="connsiteY11" fmla="*/ 968290 h 1299595"/>
              <a:gd name="connsiteX12" fmla="*/ 66260 w 2570921"/>
              <a:gd name="connsiteY12" fmla="*/ 1008047 h 1299595"/>
              <a:gd name="connsiteX13" fmla="*/ 119269 w 2570921"/>
              <a:gd name="connsiteY13" fmla="*/ 1061056 h 1299595"/>
              <a:gd name="connsiteX14" fmla="*/ 145774 w 2570921"/>
              <a:gd name="connsiteY14" fmla="*/ 1087560 h 1299595"/>
              <a:gd name="connsiteX15" fmla="*/ 198782 w 2570921"/>
              <a:gd name="connsiteY15" fmla="*/ 1100812 h 1299595"/>
              <a:gd name="connsiteX16" fmla="*/ 291547 w 2570921"/>
              <a:gd name="connsiteY16" fmla="*/ 1153821 h 1299595"/>
              <a:gd name="connsiteX17" fmla="*/ 463826 w 2570921"/>
              <a:gd name="connsiteY17" fmla="*/ 1193577 h 1299595"/>
              <a:gd name="connsiteX18" fmla="*/ 556591 w 2570921"/>
              <a:gd name="connsiteY18" fmla="*/ 1220082 h 1299595"/>
              <a:gd name="connsiteX19" fmla="*/ 861391 w 2570921"/>
              <a:gd name="connsiteY19" fmla="*/ 1233334 h 1299595"/>
              <a:gd name="connsiteX20" fmla="*/ 1152939 w 2570921"/>
              <a:gd name="connsiteY20" fmla="*/ 1259838 h 1299595"/>
              <a:gd name="connsiteX21" fmla="*/ 1470991 w 2570921"/>
              <a:gd name="connsiteY21" fmla="*/ 1299595 h 1299595"/>
              <a:gd name="connsiteX22" fmla="*/ 2093843 w 2570921"/>
              <a:gd name="connsiteY22" fmla="*/ 1286342 h 1299595"/>
              <a:gd name="connsiteX23" fmla="*/ 2133600 w 2570921"/>
              <a:gd name="connsiteY23" fmla="*/ 1273090 h 1299595"/>
              <a:gd name="connsiteX24" fmla="*/ 2186608 w 2570921"/>
              <a:gd name="connsiteY24" fmla="*/ 1246586 h 1299595"/>
              <a:gd name="connsiteX25" fmla="*/ 2226365 w 2570921"/>
              <a:gd name="connsiteY25" fmla="*/ 1220082 h 1299595"/>
              <a:gd name="connsiteX26" fmla="*/ 2292626 w 2570921"/>
              <a:gd name="connsiteY26" fmla="*/ 1153821 h 1299595"/>
              <a:gd name="connsiteX27" fmla="*/ 2358887 w 2570921"/>
              <a:gd name="connsiteY27" fmla="*/ 1074308 h 1299595"/>
              <a:gd name="connsiteX28" fmla="*/ 2372139 w 2570921"/>
              <a:gd name="connsiteY28" fmla="*/ 1034551 h 1299595"/>
              <a:gd name="connsiteX29" fmla="*/ 2425147 w 2570921"/>
              <a:gd name="connsiteY29" fmla="*/ 955038 h 1299595"/>
              <a:gd name="connsiteX30" fmla="*/ 2478156 w 2570921"/>
              <a:gd name="connsiteY30" fmla="*/ 835769 h 1299595"/>
              <a:gd name="connsiteX31" fmla="*/ 2491408 w 2570921"/>
              <a:gd name="connsiteY31" fmla="*/ 796012 h 1299595"/>
              <a:gd name="connsiteX32" fmla="*/ 2517913 w 2570921"/>
              <a:gd name="connsiteY32" fmla="*/ 756256 h 1299595"/>
              <a:gd name="connsiteX33" fmla="*/ 2531165 w 2570921"/>
              <a:gd name="connsiteY33" fmla="*/ 703247 h 1299595"/>
              <a:gd name="connsiteX34" fmla="*/ 2557669 w 2570921"/>
              <a:gd name="connsiteY34" fmla="*/ 623734 h 1299595"/>
              <a:gd name="connsiteX35" fmla="*/ 2570921 w 2570921"/>
              <a:gd name="connsiteY35" fmla="*/ 583977 h 1299595"/>
              <a:gd name="connsiteX36" fmla="*/ 2557669 w 2570921"/>
              <a:gd name="connsiteY36" fmla="*/ 279177 h 1299595"/>
              <a:gd name="connsiteX37" fmla="*/ 2504660 w 2570921"/>
              <a:gd name="connsiteY37" fmla="*/ 186412 h 1299595"/>
              <a:gd name="connsiteX38" fmla="*/ 2425147 w 2570921"/>
              <a:gd name="connsiteY38" fmla="*/ 80395 h 1299595"/>
              <a:gd name="connsiteX39" fmla="*/ 2398643 w 2570921"/>
              <a:gd name="connsiteY39" fmla="*/ 27386 h 1299595"/>
              <a:gd name="connsiteX40" fmla="*/ 2239617 w 2570921"/>
              <a:gd name="connsiteY40" fmla="*/ 882 h 129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570921" h="1299595">
                <a:moveTo>
                  <a:pt x="2319130" y="14134"/>
                </a:moveTo>
                <a:lnTo>
                  <a:pt x="1828800" y="40638"/>
                </a:lnTo>
                <a:cubicBezTo>
                  <a:pt x="1559467" y="57471"/>
                  <a:pt x="1806728" y="56004"/>
                  <a:pt x="1457739" y="67142"/>
                </a:cubicBezTo>
                <a:lnTo>
                  <a:pt x="437321" y="93647"/>
                </a:lnTo>
                <a:cubicBezTo>
                  <a:pt x="429749" y="94729"/>
                  <a:pt x="297672" y="111846"/>
                  <a:pt x="278295" y="120151"/>
                </a:cubicBezTo>
                <a:cubicBezTo>
                  <a:pt x="266811" y="125073"/>
                  <a:pt x="263275" y="141734"/>
                  <a:pt x="251791" y="146656"/>
                </a:cubicBezTo>
                <a:cubicBezTo>
                  <a:pt x="145919" y="192030"/>
                  <a:pt x="222969" y="134563"/>
                  <a:pt x="145774" y="173160"/>
                </a:cubicBezTo>
                <a:cubicBezTo>
                  <a:pt x="43018" y="224538"/>
                  <a:pt x="166187" y="179608"/>
                  <a:pt x="66260" y="212916"/>
                </a:cubicBezTo>
                <a:cubicBezTo>
                  <a:pt x="57425" y="221751"/>
                  <a:pt x="47561" y="229665"/>
                  <a:pt x="39756" y="239421"/>
                </a:cubicBezTo>
                <a:cubicBezTo>
                  <a:pt x="-7366" y="298325"/>
                  <a:pt x="11066" y="298850"/>
                  <a:pt x="0" y="398447"/>
                </a:cubicBezTo>
                <a:cubicBezTo>
                  <a:pt x="4417" y="553056"/>
                  <a:pt x="5331" y="707804"/>
                  <a:pt x="13252" y="862273"/>
                </a:cubicBezTo>
                <a:cubicBezTo>
                  <a:pt x="15624" y="908530"/>
                  <a:pt x="35356" y="927102"/>
                  <a:pt x="53008" y="968290"/>
                </a:cubicBezTo>
                <a:cubicBezTo>
                  <a:pt x="58511" y="981130"/>
                  <a:pt x="58141" y="996680"/>
                  <a:pt x="66260" y="1008047"/>
                </a:cubicBezTo>
                <a:cubicBezTo>
                  <a:pt x="80784" y="1028381"/>
                  <a:pt x="101599" y="1043386"/>
                  <a:pt x="119269" y="1061056"/>
                </a:cubicBezTo>
                <a:cubicBezTo>
                  <a:pt x="128104" y="1069891"/>
                  <a:pt x="133653" y="1084530"/>
                  <a:pt x="145774" y="1087560"/>
                </a:cubicBezTo>
                <a:lnTo>
                  <a:pt x="198782" y="1100812"/>
                </a:lnTo>
                <a:cubicBezTo>
                  <a:pt x="227861" y="1120198"/>
                  <a:pt x="257925" y="1142614"/>
                  <a:pt x="291547" y="1153821"/>
                </a:cubicBezTo>
                <a:cubicBezTo>
                  <a:pt x="390494" y="1186804"/>
                  <a:pt x="379730" y="1172553"/>
                  <a:pt x="463826" y="1193577"/>
                </a:cubicBezTo>
                <a:cubicBezTo>
                  <a:pt x="496825" y="1201827"/>
                  <a:pt x="521369" y="1217473"/>
                  <a:pt x="556591" y="1220082"/>
                </a:cubicBezTo>
                <a:cubicBezTo>
                  <a:pt x="658009" y="1227595"/>
                  <a:pt x="759791" y="1228917"/>
                  <a:pt x="861391" y="1233334"/>
                </a:cubicBezTo>
                <a:lnTo>
                  <a:pt x="1152939" y="1259838"/>
                </a:lnTo>
                <a:cubicBezTo>
                  <a:pt x="1425212" y="1281333"/>
                  <a:pt x="1283988" y="1252843"/>
                  <a:pt x="1470991" y="1299595"/>
                </a:cubicBezTo>
                <a:lnTo>
                  <a:pt x="2093843" y="1286342"/>
                </a:lnTo>
                <a:cubicBezTo>
                  <a:pt x="2107801" y="1285784"/>
                  <a:pt x="2120760" y="1278593"/>
                  <a:pt x="2133600" y="1273090"/>
                </a:cubicBezTo>
                <a:cubicBezTo>
                  <a:pt x="2151758" y="1265308"/>
                  <a:pt x="2169456" y="1256387"/>
                  <a:pt x="2186608" y="1246586"/>
                </a:cubicBezTo>
                <a:cubicBezTo>
                  <a:pt x="2200437" y="1238684"/>
                  <a:pt x="2214379" y="1230570"/>
                  <a:pt x="2226365" y="1220082"/>
                </a:cubicBezTo>
                <a:cubicBezTo>
                  <a:pt x="2249872" y="1199513"/>
                  <a:pt x="2270539" y="1175908"/>
                  <a:pt x="2292626" y="1153821"/>
                </a:cubicBezTo>
                <a:cubicBezTo>
                  <a:pt x="2343642" y="1102804"/>
                  <a:pt x="2321987" y="1129656"/>
                  <a:pt x="2358887" y="1074308"/>
                </a:cubicBezTo>
                <a:cubicBezTo>
                  <a:pt x="2363304" y="1061056"/>
                  <a:pt x="2365355" y="1046762"/>
                  <a:pt x="2372139" y="1034551"/>
                </a:cubicBezTo>
                <a:cubicBezTo>
                  <a:pt x="2387609" y="1006705"/>
                  <a:pt x="2415074" y="985257"/>
                  <a:pt x="2425147" y="955038"/>
                </a:cubicBezTo>
                <a:cubicBezTo>
                  <a:pt x="2456689" y="860415"/>
                  <a:pt x="2436155" y="898771"/>
                  <a:pt x="2478156" y="835769"/>
                </a:cubicBezTo>
                <a:cubicBezTo>
                  <a:pt x="2482573" y="822517"/>
                  <a:pt x="2485161" y="808506"/>
                  <a:pt x="2491408" y="796012"/>
                </a:cubicBezTo>
                <a:cubicBezTo>
                  <a:pt x="2498531" y="781766"/>
                  <a:pt x="2511639" y="770895"/>
                  <a:pt x="2517913" y="756256"/>
                </a:cubicBezTo>
                <a:cubicBezTo>
                  <a:pt x="2525088" y="739515"/>
                  <a:pt x="2525931" y="720692"/>
                  <a:pt x="2531165" y="703247"/>
                </a:cubicBezTo>
                <a:cubicBezTo>
                  <a:pt x="2539193" y="676487"/>
                  <a:pt x="2548834" y="650238"/>
                  <a:pt x="2557669" y="623734"/>
                </a:cubicBezTo>
                <a:lnTo>
                  <a:pt x="2570921" y="583977"/>
                </a:lnTo>
                <a:cubicBezTo>
                  <a:pt x="2566504" y="482377"/>
                  <a:pt x="2565469" y="380573"/>
                  <a:pt x="2557669" y="279177"/>
                </a:cubicBezTo>
                <a:cubicBezTo>
                  <a:pt x="2554670" y="240193"/>
                  <a:pt x="2525542" y="216244"/>
                  <a:pt x="2504660" y="186412"/>
                </a:cubicBezTo>
                <a:cubicBezTo>
                  <a:pt x="2434731" y="86513"/>
                  <a:pt x="2478095" y="133341"/>
                  <a:pt x="2425147" y="80395"/>
                </a:cubicBezTo>
                <a:cubicBezTo>
                  <a:pt x="2416312" y="62725"/>
                  <a:pt x="2414447" y="39239"/>
                  <a:pt x="2398643" y="27386"/>
                </a:cubicBezTo>
                <a:cubicBezTo>
                  <a:pt x="2352129" y="-7499"/>
                  <a:pt x="2291908" y="882"/>
                  <a:pt x="2239617" y="88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3FB7066A-F9C2-4EC0-8EC9-4FF34FA09BB7}"/>
              </a:ext>
            </a:extLst>
          </p:cNvPr>
          <p:cNvSpPr/>
          <p:nvPr/>
        </p:nvSpPr>
        <p:spPr>
          <a:xfrm>
            <a:off x="463826" y="4108174"/>
            <a:ext cx="1470991" cy="1657854"/>
          </a:xfrm>
          <a:custGeom>
            <a:avLst/>
            <a:gdLst>
              <a:gd name="connsiteX0" fmla="*/ 1166191 w 1470991"/>
              <a:gd name="connsiteY0" fmla="*/ 159026 h 1657854"/>
              <a:gd name="connsiteX1" fmla="*/ 1099931 w 1470991"/>
              <a:gd name="connsiteY1" fmla="*/ 92765 h 1657854"/>
              <a:gd name="connsiteX2" fmla="*/ 1046922 w 1470991"/>
              <a:gd name="connsiteY2" fmla="*/ 79513 h 1657854"/>
              <a:gd name="connsiteX3" fmla="*/ 1007165 w 1470991"/>
              <a:gd name="connsiteY3" fmla="*/ 66261 h 1657854"/>
              <a:gd name="connsiteX4" fmla="*/ 742122 w 1470991"/>
              <a:gd name="connsiteY4" fmla="*/ 92765 h 1657854"/>
              <a:gd name="connsiteX5" fmla="*/ 662609 w 1470991"/>
              <a:gd name="connsiteY5" fmla="*/ 106017 h 1657854"/>
              <a:gd name="connsiteX6" fmla="*/ 556591 w 1470991"/>
              <a:gd name="connsiteY6" fmla="*/ 159026 h 1657854"/>
              <a:gd name="connsiteX7" fmla="*/ 424070 w 1470991"/>
              <a:gd name="connsiteY7" fmla="*/ 238539 h 1657854"/>
              <a:gd name="connsiteX8" fmla="*/ 318052 w 1470991"/>
              <a:gd name="connsiteY8" fmla="*/ 331304 h 1657854"/>
              <a:gd name="connsiteX9" fmla="*/ 225287 w 1470991"/>
              <a:gd name="connsiteY9" fmla="*/ 450574 h 1657854"/>
              <a:gd name="connsiteX10" fmla="*/ 212035 w 1470991"/>
              <a:gd name="connsiteY10" fmla="*/ 490330 h 1657854"/>
              <a:gd name="connsiteX11" fmla="*/ 159026 w 1470991"/>
              <a:gd name="connsiteY11" fmla="*/ 543339 h 1657854"/>
              <a:gd name="connsiteX12" fmla="*/ 106017 w 1470991"/>
              <a:gd name="connsiteY12" fmla="*/ 662609 h 1657854"/>
              <a:gd name="connsiteX13" fmla="*/ 92765 w 1470991"/>
              <a:gd name="connsiteY13" fmla="*/ 702365 h 1657854"/>
              <a:gd name="connsiteX14" fmla="*/ 39757 w 1470991"/>
              <a:gd name="connsiteY14" fmla="*/ 795130 h 1657854"/>
              <a:gd name="connsiteX15" fmla="*/ 26504 w 1470991"/>
              <a:gd name="connsiteY15" fmla="*/ 848139 h 1657854"/>
              <a:gd name="connsiteX16" fmla="*/ 0 w 1470991"/>
              <a:gd name="connsiteY16" fmla="*/ 967409 h 1657854"/>
              <a:gd name="connsiteX17" fmla="*/ 26504 w 1470991"/>
              <a:gd name="connsiteY17" fmla="*/ 1192696 h 1657854"/>
              <a:gd name="connsiteX18" fmla="*/ 145774 w 1470991"/>
              <a:gd name="connsiteY18" fmla="*/ 1325217 h 1657854"/>
              <a:gd name="connsiteX19" fmla="*/ 172278 w 1470991"/>
              <a:gd name="connsiteY19" fmla="*/ 1351722 h 1657854"/>
              <a:gd name="connsiteX20" fmla="*/ 198783 w 1470991"/>
              <a:gd name="connsiteY20" fmla="*/ 1391478 h 1657854"/>
              <a:gd name="connsiteX21" fmla="*/ 238539 w 1470991"/>
              <a:gd name="connsiteY21" fmla="*/ 1417983 h 1657854"/>
              <a:gd name="connsiteX22" fmla="*/ 331304 w 1470991"/>
              <a:gd name="connsiteY22" fmla="*/ 1497496 h 1657854"/>
              <a:gd name="connsiteX23" fmla="*/ 463826 w 1470991"/>
              <a:gd name="connsiteY23" fmla="*/ 1550504 h 1657854"/>
              <a:gd name="connsiteX24" fmla="*/ 543339 w 1470991"/>
              <a:gd name="connsiteY24" fmla="*/ 1590261 h 1657854"/>
              <a:gd name="connsiteX25" fmla="*/ 649357 w 1470991"/>
              <a:gd name="connsiteY25" fmla="*/ 1616765 h 1657854"/>
              <a:gd name="connsiteX26" fmla="*/ 702365 w 1470991"/>
              <a:gd name="connsiteY26" fmla="*/ 1630017 h 1657854"/>
              <a:gd name="connsiteX27" fmla="*/ 755374 w 1470991"/>
              <a:gd name="connsiteY27" fmla="*/ 1656522 h 1657854"/>
              <a:gd name="connsiteX28" fmla="*/ 914400 w 1470991"/>
              <a:gd name="connsiteY28" fmla="*/ 1643269 h 1657854"/>
              <a:gd name="connsiteX29" fmla="*/ 1046922 w 1470991"/>
              <a:gd name="connsiteY29" fmla="*/ 1537252 h 1657854"/>
              <a:gd name="connsiteX30" fmla="*/ 1073426 w 1470991"/>
              <a:gd name="connsiteY30" fmla="*/ 1497496 h 1657854"/>
              <a:gd name="connsiteX31" fmla="*/ 1099931 w 1470991"/>
              <a:gd name="connsiteY31" fmla="*/ 1470991 h 1657854"/>
              <a:gd name="connsiteX32" fmla="*/ 1126435 w 1470991"/>
              <a:gd name="connsiteY32" fmla="*/ 1431235 h 1657854"/>
              <a:gd name="connsiteX33" fmla="*/ 1205948 w 1470991"/>
              <a:gd name="connsiteY33" fmla="*/ 1364974 h 1657854"/>
              <a:gd name="connsiteX34" fmla="*/ 1232452 w 1470991"/>
              <a:gd name="connsiteY34" fmla="*/ 1325217 h 1657854"/>
              <a:gd name="connsiteX35" fmla="*/ 1258957 w 1470991"/>
              <a:gd name="connsiteY35" fmla="*/ 1298713 h 1657854"/>
              <a:gd name="connsiteX36" fmla="*/ 1325217 w 1470991"/>
              <a:gd name="connsiteY36" fmla="*/ 1219200 h 1657854"/>
              <a:gd name="connsiteX37" fmla="*/ 1364974 w 1470991"/>
              <a:gd name="connsiteY37" fmla="*/ 1113183 h 1657854"/>
              <a:gd name="connsiteX38" fmla="*/ 1378226 w 1470991"/>
              <a:gd name="connsiteY38" fmla="*/ 1060174 h 1657854"/>
              <a:gd name="connsiteX39" fmla="*/ 1431235 w 1470991"/>
              <a:gd name="connsiteY39" fmla="*/ 980661 h 1657854"/>
              <a:gd name="connsiteX40" fmla="*/ 1444487 w 1470991"/>
              <a:gd name="connsiteY40" fmla="*/ 940904 h 1657854"/>
              <a:gd name="connsiteX41" fmla="*/ 1470991 w 1470991"/>
              <a:gd name="connsiteY41" fmla="*/ 821635 h 1657854"/>
              <a:gd name="connsiteX42" fmla="*/ 1457739 w 1470991"/>
              <a:gd name="connsiteY42" fmla="*/ 384313 h 1657854"/>
              <a:gd name="connsiteX43" fmla="*/ 1444487 w 1470991"/>
              <a:gd name="connsiteY43" fmla="*/ 331304 h 1657854"/>
              <a:gd name="connsiteX44" fmla="*/ 1351722 w 1470991"/>
              <a:gd name="connsiteY44" fmla="*/ 238539 h 1657854"/>
              <a:gd name="connsiteX45" fmla="*/ 1232452 w 1470991"/>
              <a:gd name="connsiteY45" fmla="*/ 225287 h 1657854"/>
              <a:gd name="connsiteX46" fmla="*/ 1060174 w 1470991"/>
              <a:gd name="connsiteY46" fmla="*/ 212035 h 1657854"/>
              <a:gd name="connsiteX47" fmla="*/ 1033670 w 1470991"/>
              <a:gd name="connsiteY47" fmla="*/ 172278 h 1657854"/>
              <a:gd name="connsiteX48" fmla="*/ 1020417 w 1470991"/>
              <a:gd name="connsiteY48" fmla="*/ 132522 h 1657854"/>
              <a:gd name="connsiteX49" fmla="*/ 1007165 w 1470991"/>
              <a:gd name="connsiteY49" fmla="*/ 0 h 165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470991" h="1657854">
                <a:moveTo>
                  <a:pt x="1166191" y="159026"/>
                </a:moveTo>
                <a:cubicBezTo>
                  <a:pt x="1144104" y="136939"/>
                  <a:pt x="1125920" y="110091"/>
                  <a:pt x="1099931" y="92765"/>
                </a:cubicBezTo>
                <a:cubicBezTo>
                  <a:pt x="1084777" y="82662"/>
                  <a:pt x="1064435" y="84517"/>
                  <a:pt x="1046922" y="79513"/>
                </a:cubicBezTo>
                <a:cubicBezTo>
                  <a:pt x="1033490" y="75675"/>
                  <a:pt x="1020417" y="70678"/>
                  <a:pt x="1007165" y="66261"/>
                </a:cubicBezTo>
                <a:lnTo>
                  <a:pt x="742122" y="92765"/>
                </a:lnTo>
                <a:cubicBezTo>
                  <a:pt x="715429" y="95845"/>
                  <a:pt x="687914" y="96980"/>
                  <a:pt x="662609" y="106017"/>
                </a:cubicBezTo>
                <a:cubicBezTo>
                  <a:pt x="625400" y="119306"/>
                  <a:pt x="591930" y="141356"/>
                  <a:pt x="556591" y="159026"/>
                </a:cubicBezTo>
                <a:cubicBezTo>
                  <a:pt x="514761" y="179941"/>
                  <a:pt x="456054" y="206555"/>
                  <a:pt x="424070" y="238539"/>
                </a:cubicBezTo>
                <a:cubicBezTo>
                  <a:pt x="346547" y="316062"/>
                  <a:pt x="383799" y="287474"/>
                  <a:pt x="318052" y="331304"/>
                </a:cubicBezTo>
                <a:cubicBezTo>
                  <a:pt x="254648" y="426411"/>
                  <a:pt x="287568" y="388293"/>
                  <a:pt x="225287" y="450574"/>
                </a:cubicBezTo>
                <a:cubicBezTo>
                  <a:pt x="220870" y="463826"/>
                  <a:pt x="220154" y="478963"/>
                  <a:pt x="212035" y="490330"/>
                </a:cubicBezTo>
                <a:cubicBezTo>
                  <a:pt x="197511" y="510664"/>
                  <a:pt x="159026" y="543339"/>
                  <a:pt x="159026" y="543339"/>
                </a:cubicBezTo>
                <a:cubicBezTo>
                  <a:pt x="128911" y="603570"/>
                  <a:pt x="131397" y="594931"/>
                  <a:pt x="106017" y="662609"/>
                </a:cubicBezTo>
                <a:cubicBezTo>
                  <a:pt x="101112" y="675688"/>
                  <a:pt x="99012" y="689871"/>
                  <a:pt x="92765" y="702365"/>
                </a:cubicBezTo>
                <a:cubicBezTo>
                  <a:pt x="54317" y="779262"/>
                  <a:pt x="74607" y="702198"/>
                  <a:pt x="39757" y="795130"/>
                </a:cubicBezTo>
                <a:cubicBezTo>
                  <a:pt x="33362" y="812184"/>
                  <a:pt x="30455" y="830359"/>
                  <a:pt x="26504" y="848139"/>
                </a:cubicBezTo>
                <a:cubicBezTo>
                  <a:pt x="-7155" y="999602"/>
                  <a:pt x="32328" y="838094"/>
                  <a:pt x="0" y="967409"/>
                </a:cubicBezTo>
                <a:cubicBezTo>
                  <a:pt x="2093" y="996713"/>
                  <a:pt x="-3616" y="1132458"/>
                  <a:pt x="26504" y="1192696"/>
                </a:cubicBezTo>
                <a:cubicBezTo>
                  <a:pt x="51883" y="1243454"/>
                  <a:pt x="111440" y="1290883"/>
                  <a:pt x="145774" y="1325217"/>
                </a:cubicBezTo>
                <a:cubicBezTo>
                  <a:pt x="154609" y="1334052"/>
                  <a:pt x="165347" y="1341326"/>
                  <a:pt x="172278" y="1351722"/>
                </a:cubicBezTo>
                <a:cubicBezTo>
                  <a:pt x="181113" y="1364974"/>
                  <a:pt x="187521" y="1380216"/>
                  <a:pt x="198783" y="1391478"/>
                </a:cubicBezTo>
                <a:cubicBezTo>
                  <a:pt x="210045" y="1402740"/>
                  <a:pt x="226303" y="1407787"/>
                  <a:pt x="238539" y="1417983"/>
                </a:cubicBezTo>
                <a:cubicBezTo>
                  <a:pt x="303582" y="1472186"/>
                  <a:pt x="251909" y="1447874"/>
                  <a:pt x="331304" y="1497496"/>
                </a:cubicBezTo>
                <a:cubicBezTo>
                  <a:pt x="423938" y="1555392"/>
                  <a:pt x="344873" y="1491027"/>
                  <a:pt x="463826" y="1550504"/>
                </a:cubicBezTo>
                <a:cubicBezTo>
                  <a:pt x="490330" y="1563756"/>
                  <a:pt x="516260" y="1578226"/>
                  <a:pt x="543339" y="1590261"/>
                </a:cubicBezTo>
                <a:cubicBezTo>
                  <a:pt x="578859" y="1606048"/>
                  <a:pt x="610686" y="1608172"/>
                  <a:pt x="649357" y="1616765"/>
                </a:cubicBezTo>
                <a:cubicBezTo>
                  <a:pt x="667136" y="1620716"/>
                  <a:pt x="684696" y="1625600"/>
                  <a:pt x="702365" y="1630017"/>
                </a:cubicBezTo>
                <a:cubicBezTo>
                  <a:pt x="720035" y="1638852"/>
                  <a:pt x="735657" y="1655290"/>
                  <a:pt x="755374" y="1656522"/>
                </a:cubicBezTo>
                <a:cubicBezTo>
                  <a:pt x="808463" y="1659840"/>
                  <a:pt x="863148" y="1657506"/>
                  <a:pt x="914400" y="1643269"/>
                </a:cubicBezTo>
                <a:cubicBezTo>
                  <a:pt x="943401" y="1635213"/>
                  <a:pt x="1027325" y="1566648"/>
                  <a:pt x="1046922" y="1537252"/>
                </a:cubicBezTo>
                <a:cubicBezTo>
                  <a:pt x="1055757" y="1524000"/>
                  <a:pt x="1063477" y="1509933"/>
                  <a:pt x="1073426" y="1497496"/>
                </a:cubicBezTo>
                <a:cubicBezTo>
                  <a:pt x="1081231" y="1487739"/>
                  <a:pt x="1092126" y="1480748"/>
                  <a:pt x="1099931" y="1470991"/>
                </a:cubicBezTo>
                <a:cubicBezTo>
                  <a:pt x="1109880" y="1458554"/>
                  <a:pt x="1115173" y="1442497"/>
                  <a:pt x="1126435" y="1431235"/>
                </a:cubicBezTo>
                <a:cubicBezTo>
                  <a:pt x="1230673" y="1326996"/>
                  <a:pt x="1097402" y="1495229"/>
                  <a:pt x="1205948" y="1364974"/>
                </a:cubicBezTo>
                <a:cubicBezTo>
                  <a:pt x="1216144" y="1352738"/>
                  <a:pt x="1222502" y="1337654"/>
                  <a:pt x="1232452" y="1325217"/>
                </a:cubicBezTo>
                <a:cubicBezTo>
                  <a:pt x="1240257" y="1315461"/>
                  <a:pt x="1251152" y="1308469"/>
                  <a:pt x="1258957" y="1298713"/>
                </a:cubicBezTo>
                <a:cubicBezTo>
                  <a:pt x="1332763" y="1206456"/>
                  <a:pt x="1230772" y="1313645"/>
                  <a:pt x="1325217" y="1219200"/>
                </a:cubicBezTo>
                <a:cubicBezTo>
                  <a:pt x="1359238" y="1083123"/>
                  <a:pt x="1312996" y="1251792"/>
                  <a:pt x="1364974" y="1113183"/>
                </a:cubicBezTo>
                <a:cubicBezTo>
                  <a:pt x="1371369" y="1096129"/>
                  <a:pt x="1370081" y="1076465"/>
                  <a:pt x="1378226" y="1060174"/>
                </a:cubicBezTo>
                <a:cubicBezTo>
                  <a:pt x="1392472" y="1031683"/>
                  <a:pt x="1431235" y="980661"/>
                  <a:pt x="1431235" y="980661"/>
                </a:cubicBezTo>
                <a:cubicBezTo>
                  <a:pt x="1435652" y="967409"/>
                  <a:pt x="1440649" y="954336"/>
                  <a:pt x="1444487" y="940904"/>
                </a:cubicBezTo>
                <a:cubicBezTo>
                  <a:pt x="1456964" y="897233"/>
                  <a:pt x="1461881" y="867184"/>
                  <a:pt x="1470991" y="821635"/>
                </a:cubicBezTo>
                <a:cubicBezTo>
                  <a:pt x="1466574" y="675861"/>
                  <a:pt x="1465611" y="529941"/>
                  <a:pt x="1457739" y="384313"/>
                </a:cubicBezTo>
                <a:cubicBezTo>
                  <a:pt x="1456756" y="366126"/>
                  <a:pt x="1452632" y="347595"/>
                  <a:pt x="1444487" y="331304"/>
                </a:cubicBezTo>
                <a:cubicBezTo>
                  <a:pt x="1414807" y="271943"/>
                  <a:pt x="1408070" y="247930"/>
                  <a:pt x="1351722" y="238539"/>
                </a:cubicBezTo>
                <a:cubicBezTo>
                  <a:pt x="1312265" y="231963"/>
                  <a:pt x="1272289" y="228908"/>
                  <a:pt x="1232452" y="225287"/>
                </a:cubicBezTo>
                <a:cubicBezTo>
                  <a:pt x="1175093" y="220073"/>
                  <a:pt x="1117600" y="216452"/>
                  <a:pt x="1060174" y="212035"/>
                </a:cubicBezTo>
                <a:cubicBezTo>
                  <a:pt x="1051339" y="198783"/>
                  <a:pt x="1040793" y="186524"/>
                  <a:pt x="1033670" y="172278"/>
                </a:cubicBezTo>
                <a:cubicBezTo>
                  <a:pt x="1027423" y="159784"/>
                  <a:pt x="1023157" y="146220"/>
                  <a:pt x="1020417" y="132522"/>
                </a:cubicBezTo>
                <a:cubicBezTo>
                  <a:pt x="1005291" y="56893"/>
                  <a:pt x="1007165" y="58156"/>
                  <a:pt x="1007165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BCB85BEC-62DF-4B9C-A121-B77AD8117AD9}"/>
              </a:ext>
            </a:extLst>
          </p:cNvPr>
          <p:cNvSpPr/>
          <p:nvPr/>
        </p:nvSpPr>
        <p:spPr>
          <a:xfrm>
            <a:off x="5599044" y="5116230"/>
            <a:ext cx="2570921" cy="1299595"/>
          </a:xfrm>
          <a:custGeom>
            <a:avLst/>
            <a:gdLst>
              <a:gd name="connsiteX0" fmla="*/ 2319130 w 2570921"/>
              <a:gd name="connsiteY0" fmla="*/ 14134 h 1299595"/>
              <a:gd name="connsiteX1" fmla="*/ 1828800 w 2570921"/>
              <a:gd name="connsiteY1" fmla="*/ 40638 h 1299595"/>
              <a:gd name="connsiteX2" fmla="*/ 1457739 w 2570921"/>
              <a:gd name="connsiteY2" fmla="*/ 67142 h 1299595"/>
              <a:gd name="connsiteX3" fmla="*/ 437321 w 2570921"/>
              <a:gd name="connsiteY3" fmla="*/ 93647 h 1299595"/>
              <a:gd name="connsiteX4" fmla="*/ 278295 w 2570921"/>
              <a:gd name="connsiteY4" fmla="*/ 120151 h 1299595"/>
              <a:gd name="connsiteX5" fmla="*/ 251791 w 2570921"/>
              <a:gd name="connsiteY5" fmla="*/ 146656 h 1299595"/>
              <a:gd name="connsiteX6" fmla="*/ 145774 w 2570921"/>
              <a:gd name="connsiteY6" fmla="*/ 173160 h 1299595"/>
              <a:gd name="connsiteX7" fmla="*/ 66260 w 2570921"/>
              <a:gd name="connsiteY7" fmla="*/ 212916 h 1299595"/>
              <a:gd name="connsiteX8" fmla="*/ 39756 w 2570921"/>
              <a:gd name="connsiteY8" fmla="*/ 239421 h 1299595"/>
              <a:gd name="connsiteX9" fmla="*/ 0 w 2570921"/>
              <a:gd name="connsiteY9" fmla="*/ 398447 h 1299595"/>
              <a:gd name="connsiteX10" fmla="*/ 13252 w 2570921"/>
              <a:gd name="connsiteY10" fmla="*/ 862273 h 1299595"/>
              <a:gd name="connsiteX11" fmla="*/ 53008 w 2570921"/>
              <a:gd name="connsiteY11" fmla="*/ 968290 h 1299595"/>
              <a:gd name="connsiteX12" fmla="*/ 66260 w 2570921"/>
              <a:gd name="connsiteY12" fmla="*/ 1008047 h 1299595"/>
              <a:gd name="connsiteX13" fmla="*/ 119269 w 2570921"/>
              <a:gd name="connsiteY13" fmla="*/ 1061056 h 1299595"/>
              <a:gd name="connsiteX14" fmla="*/ 145774 w 2570921"/>
              <a:gd name="connsiteY14" fmla="*/ 1087560 h 1299595"/>
              <a:gd name="connsiteX15" fmla="*/ 198782 w 2570921"/>
              <a:gd name="connsiteY15" fmla="*/ 1100812 h 1299595"/>
              <a:gd name="connsiteX16" fmla="*/ 291547 w 2570921"/>
              <a:gd name="connsiteY16" fmla="*/ 1153821 h 1299595"/>
              <a:gd name="connsiteX17" fmla="*/ 463826 w 2570921"/>
              <a:gd name="connsiteY17" fmla="*/ 1193577 h 1299595"/>
              <a:gd name="connsiteX18" fmla="*/ 556591 w 2570921"/>
              <a:gd name="connsiteY18" fmla="*/ 1220082 h 1299595"/>
              <a:gd name="connsiteX19" fmla="*/ 861391 w 2570921"/>
              <a:gd name="connsiteY19" fmla="*/ 1233334 h 1299595"/>
              <a:gd name="connsiteX20" fmla="*/ 1152939 w 2570921"/>
              <a:gd name="connsiteY20" fmla="*/ 1259838 h 1299595"/>
              <a:gd name="connsiteX21" fmla="*/ 1470991 w 2570921"/>
              <a:gd name="connsiteY21" fmla="*/ 1299595 h 1299595"/>
              <a:gd name="connsiteX22" fmla="*/ 2093843 w 2570921"/>
              <a:gd name="connsiteY22" fmla="*/ 1286342 h 1299595"/>
              <a:gd name="connsiteX23" fmla="*/ 2133600 w 2570921"/>
              <a:gd name="connsiteY23" fmla="*/ 1273090 h 1299595"/>
              <a:gd name="connsiteX24" fmla="*/ 2186608 w 2570921"/>
              <a:gd name="connsiteY24" fmla="*/ 1246586 h 1299595"/>
              <a:gd name="connsiteX25" fmla="*/ 2226365 w 2570921"/>
              <a:gd name="connsiteY25" fmla="*/ 1220082 h 1299595"/>
              <a:gd name="connsiteX26" fmla="*/ 2292626 w 2570921"/>
              <a:gd name="connsiteY26" fmla="*/ 1153821 h 1299595"/>
              <a:gd name="connsiteX27" fmla="*/ 2358887 w 2570921"/>
              <a:gd name="connsiteY27" fmla="*/ 1074308 h 1299595"/>
              <a:gd name="connsiteX28" fmla="*/ 2372139 w 2570921"/>
              <a:gd name="connsiteY28" fmla="*/ 1034551 h 1299595"/>
              <a:gd name="connsiteX29" fmla="*/ 2425147 w 2570921"/>
              <a:gd name="connsiteY29" fmla="*/ 955038 h 1299595"/>
              <a:gd name="connsiteX30" fmla="*/ 2478156 w 2570921"/>
              <a:gd name="connsiteY30" fmla="*/ 835769 h 1299595"/>
              <a:gd name="connsiteX31" fmla="*/ 2491408 w 2570921"/>
              <a:gd name="connsiteY31" fmla="*/ 796012 h 1299595"/>
              <a:gd name="connsiteX32" fmla="*/ 2517913 w 2570921"/>
              <a:gd name="connsiteY32" fmla="*/ 756256 h 1299595"/>
              <a:gd name="connsiteX33" fmla="*/ 2531165 w 2570921"/>
              <a:gd name="connsiteY33" fmla="*/ 703247 h 1299595"/>
              <a:gd name="connsiteX34" fmla="*/ 2557669 w 2570921"/>
              <a:gd name="connsiteY34" fmla="*/ 623734 h 1299595"/>
              <a:gd name="connsiteX35" fmla="*/ 2570921 w 2570921"/>
              <a:gd name="connsiteY35" fmla="*/ 583977 h 1299595"/>
              <a:gd name="connsiteX36" fmla="*/ 2557669 w 2570921"/>
              <a:gd name="connsiteY36" fmla="*/ 279177 h 1299595"/>
              <a:gd name="connsiteX37" fmla="*/ 2504660 w 2570921"/>
              <a:gd name="connsiteY37" fmla="*/ 186412 h 1299595"/>
              <a:gd name="connsiteX38" fmla="*/ 2425147 w 2570921"/>
              <a:gd name="connsiteY38" fmla="*/ 80395 h 1299595"/>
              <a:gd name="connsiteX39" fmla="*/ 2398643 w 2570921"/>
              <a:gd name="connsiteY39" fmla="*/ 27386 h 1299595"/>
              <a:gd name="connsiteX40" fmla="*/ 2239617 w 2570921"/>
              <a:gd name="connsiteY40" fmla="*/ 882 h 129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570921" h="1299595">
                <a:moveTo>
                  <a:pt x="2319130" y="14134"/>
                </a:moveTo>
                <a:lnTo>
                  <a:pt x="1828800" y="40638"/>
                </a:lnTo>
                <a:cubicBezTo>
                  <a:pt x="1559467" y="57471"/>
                  <a:pt x="1806728" y="56004"/>
                  <a:pt x="1457739" y="67142"/>
                </a:cubicBezTo>
                <a:lnTo>
                  <a:pt x="437321" y="93647"/>
                </a:lnTo>
                <a:cubicBezTo>
                  <a:pt x="429749" y="94729"/>
                  <a:pt x="297672" y="111846"/>
                  <a:pt x="278295" y="120151"/>
                </a:cubicBezTo>
                <a:cubicBezTo>
                  <a:pt x="266811" y="125073"/>
                  <a:pt x="263275" y="141734"/>
                  <a:pt x="251791" y="146656"/>
                </a:cubicBezTo>
                <a:cubicBezTo>
                  <a:pt x="145919" y="192030"/>
                  <a:pt x="222969" y="134563"/>
                  <a:pt x="145774" y="173160"/>
                </a:cubicBezTo>
                <a:cubicBezTo>
                  <a:pt x="43018" y="224538"/>
                  <a:pt x="166187" y="179608"/>
                  <a:pt x="66260" y="212916"/>
                </a:cubicBezTo>
                <a:cubicBezTo>
                  <a:pt x="57425" y="221751"/>
                  <a:pt x="47561" y="229665"/>
                  <a:pt x="39756" y="239421"/>
                </a:cubicBezTo>
                <a:cubicBezTo>
                  <a:pt x="-7366" y="298325"/>
                  <a:pt x="11066" y="298850"/>
                  <a:pt x="0" y="398447"/>
                </a:cubicBezTo>
                <a:cubicBezTo>
                  <a:pt x="4417" y="553056"/>
                  <a:pt x="5331" y="707804"/>
                  <a:pt x="13252" y="862273"/>
                </a:cubicBezTo>
                <a:cubicBezTo>
                  <a:pt x="15624" y="908530"/>
                  <a:pt x="35356" y="927102"/>
                  <a:pt x="53008" y="968290"/>
                </a:cubicBezTo>
                <a:cubicBezTo>
                  <a:pt x="58511" y="981130"/>
                  <a:pt x="58141" y="996680"/>
                  <a:pt x="66260" y="1008047"/>
                </a:cubicBezTo>
                <a:cubicBezTo>
                  <a:pt x="80784" y="1028381"/>
                  <a:pt x="101599" y="1043386"/>
                  <a:pt x="119269" y="1061056"/>
                </a:cubicBezTo>
                <a:cubicBezTo>
                  <a:pt x="128104" y="1069891"/>
                  <a:pt x="133653" y="1084530"/>
                  <a:pt x="145774" y="1087560"/>
                </a:cubicBezTo>
                <a:lnTo>
                  <a:pt x="198782" y="1100812"/>
                </a:lnTo>
                <a:cubicBezTo>
                  <a:pt x="227861" y="1120198"/>
                  <a:pt x="257925" y="1142614"/>
                  <a:pt x="291547" y="1153821"/>
                </a:cubicBezTo>
                <a:cubicBezTo>
                  <a:pt x="390494" y="1186804"/>
                  <a:pt x="379730" y="1172553"/>
                  <a:pt x="463826" y="1193577"/>
                </a:cubicBezTo>
                <a:cubicBezTo>
                  <a:pt x="496825" y="1201827"/>
                  <a:pt x="521369" y="1217473"/>
                  <a:pt x="556591" y="1220082"/>
                </a:cubicBezTo>
                <a:cubicBezTo>
                  <a:pt x="658009" y="1227595"/>
                  <a:pt x="759791" y="1228917"/>
                  <a:pt x="861391" y="1233334"/>
                </a:cubicBezTo>
                <a:lnTo>
                  <a:pt x="1152939" y="1259838"/>
                </a:lnTo>
                <a:cubicBezTo>
                  <a:pt x="1425212" y="1281333"/>
                  <a:pt x="1283988" y="1252843"/>
                  <a:pt x="1470991" y="1299595"/>
                </a:cubicBezTo>
                <a:lnTo>
                  <a:pt x="2093843" y="1286342"/>
                </a:lnTo>
                <a:cubicBezTo>
                  <a:pt x="2107801" y="1285784"/>
                  <a:pt x="2120760" y="1278593"/>
                  <a:pt x="2133600" y="1273090"/>
                </a:cubicBezTo>
                <a:cubicBezTo>
                  <a:pt x="2151758" y="1265308"/>
                  <a:pt x="2169456" y="1256387"/>
                  <a:pt x="2186608" y="1246586"/>
                </a:cubicBezTo>
                <a:cubicBezTo>
                  <a:pt x="2200437" y="1238684"/>
                  <a:pt x="2214379" y="1230570"/>
                  <a:pt x="2226365" y="1220082"/>
                </a:cubicBezTo>
                <a:cubicBezTo>
                  <a:pt x="2249872" y="1199513"/>
                  <a:pt x="2270539" y="1175908"/>
                  <a:pt x="2292626" y="1153821"/>
                </a:cubicBezTo>
                <a:cubicBezTo>
                  <a:pt x="2343642" y="1102804"/>
                  <a:pt x="2321987" y="1129656"/>
                  <a:pt x="2358887" y="1074308"/>
                </a:cubicBezTo>
                <a:cubicBezTo>
                  <a:pt x="2363304" y="1061056"/>
                  <a:pt x="2365355" y="1046762"/>
                  <a:pt x="2372139" y="1034551"/>
                </a:cubicBezTo>
                <a:cubicBezTo>
                  <a:pt x="2387609" y="1006705"/>
                  <a:pt x="2415074" y="985257"/>
                  <a:pt x="2425147" y="955038"/>
                </a:cubicBezTo>
                <a:cubicBezTo>
                  <a:pt x="2456689" y="860415"/>
                  <a:pt x="2436155" y="898771"/>
                  <a:pt x="2478156" y="835769"/>
                </a:cubicBezTo>
                <a:cubicBezTo>
                  <a:pt x="2482573" y="822517"/>
                  <a:pt x="2485161" y="808506"/>
                  <a:pt x="2491408" y="796012"/>
                </a:cubicBezTo>
                <a:cubicBezTo>
                  <a:pt x="2498531" y="781766"/>
                  <a:pt x="2511639" y="770895"/>
                  <a:pt x="2517913" y="756256"/>
                </a:cubicBezTo>
                <a:cubicBezTo>
                  <a:pt x="2525088" y="739515"/>
                  <a:pt x="2525931" y="720692"/>
                  <a:pt x="2531165" y="703247"/>
                </a:cubicBezTo>
                <a:cubicBezTo>
                  <a:pt x="2539193" y="676487"/>
                  <a:pt x="2548834" y="650238"/>
                  <a:pt x="2557669" y="623734"/>
                </a:cubicBezTo>
                <a:lnTo>
                  <a:pt x="2570921" y="583977"/>
                </a:lnTo>
                <a:cubicBezTo>
                  <a:pt x="2566504" y="482377"/>
                  <a:pt x="2565469" y="380573"/>
                  <a:pt x="2557669" y="279177"/>
                </a:cubicBezTo>
                <a:cubicBezTo>
                  <a:pt x="2554670" y="240193"/>
                  <a:pt x="2525542" y="216244"/>
                  <a:pt x="2504660" y="186412"/>
                </a:cubicBezTo>
                <a:cubicBezTo>
                  <a:pt x="2434731" y="86513"/>
                  <a:pt x="2478095" y="133341"/>
                  <a:pt x="2425147" y="80395"/>
                </a:cubicBezTo>
                <a:cubicBezTo>
                  <a:pt x="2416312" y="62725"/>
                  <a:pt x="2414447" y="39239"/>
                  <a:pt x="2398643" y="27386"/>
                </a:cubicBezTo>
                <a:cubicBezTo>
                  <a:pt x="2352129" y="-7499"/>
                  <a:pt x="2291908" y="882"/>
                  <a:pt x="2239617" y="88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1892D451-A546-4A46-BD40-E7EAB13B383F}"/>
              </a:ext>
            </a:extLst>
          </p:cNvPr>
          <p:cNvSpPr/>
          <p:nvPr/>
        </p:nvSpPr>
        <p:spPr>
          <a:xfrm>
            <a:off x="2729552" y="1883391"/>
            <a:ext cx="3930555" cy="3377200"/>
          </a:xfrm>
          <a:custGeom>
            <a:avLst/>
            <a:gdLst>
              <a:gd name="connsiteX0" fmla="*/ 409433 w 3930555"/>
              <a:gd name="connsiteY0" fmla="*/ 286603 h 3377200"/>
              <a:gd name="connsiteX1" fmla="*/ 341194 w 3930555"/>
              <a:gd name="connsiteY1" fmla="*/ 327546 h 3377200"/>
              <a:gd name="connsiteX2" fmla="*/ 136478 w 3930555"/>
              <a:gd name="connsiteY2" fmla="*/ 354842 h 3377200"/>
              <a:gd name="connsiteX3" fmla="*/ 95535 w 3930555"/>
              <a:gd name="connsiteY3" fmla="*/ 382137 h 3377200"/>
              <a:gd name="connsiteX4" fmla="*/ 27296 w 3930555"/>
              <a:gd name="connsiteY4" fmla="*/ 436728 h 3377200"/>
              <a:gd name="connsiteX5" fmla="*/ 0 w 3930555"/>
              <a:gd name="connsiteY5" fmla="*/ 518615 h 3377200"/>
              <a:gd name="connsiteX6" fmla="*/ 40944 w 3930555"/>
              <a:gd name="connsiteY6" fmla="*/ 600502 h 3377200"/>
              <a:gd name="connsiteX7" fmla="*/ 81887 w 3930555"/>
              <a:gd name="connsiteY7" fmla="*/ 614149 h 3377200"/>
              <a:gd name="connsiteX8" fmla="*/ 122830 w 3930555"/>
              <a:gd name="connsiteY8" fmla="*/ 641445 h 3377200"/>
              <a:gd name="connsiteX9" fmla="*/ 136478 w 3930555"/>
              <a:gd name="connsiteY9" fmla="*/ 696036 h 3377200"/>
              <a:gd name="connsiteX10" fmla="*/ 177421 w 3930555"/>
              <a:gd name="connsiteY10" fmla="*/ 777922 h 3377200"/>
              <a:gd name="connsiteX11" fmla="*/ 218364 w 3930555"/>
              <a:gd name="connsiteY11" fmla="*/ 914400 h 3377200"/>
              <a:gd name="connsiteX12" fmla="*/ 259308 w 3930555"/>
              <a:gd name="connsiteY12" fmla="*/ 996287 h 3377200"/>
              <a:gd name="connsiteX13" fmla="*/ 341194 w 3930555"/>
              <a:gd name="connsiteY13" fmla="*/ 1064525 h 3377200"/>
              <a:gd name="connsiteX14" fmla="*/ 368490 w 3930555"/>
              <a:gd name="connsiteY14" fmla="*/ 1105469 h 3377200"/>
              <a:gd name="connsiteX15" fmla="*/ 409433 w 3930555"/>
              <a:gd name="connsiteY15" fmla="*/ 1132764 h 3377200"/>
              <a:gd name="connsiteX16" fmla="*/ 450376 w 3930555"/>
              <a:gd name="connsiteY16" fmla="*/ 1228299 h 3377200"/>
              <a:gd name="connsiteX17" fmla="*/ 504967 w 3930555"/>
              <a:gd name="connsiteY17" fmla="*/ 1310185 h 3377200"/>
              <a:gd name="connsiteX18" fmla="*/ 518615 w 3930555"/>
              <a:gd name="connsiteY18" fmla="*/ 1364776 h 3377200"/>
              <a:gd name="connsiteX19" fmla="*/ 586854 w 3930555"/>
              <a:gd name="connsiteY19" fmla="*/ 1446663 h 3377200"/>
              <a:gd name="connsiteX20" fmla="*/ 614149 w 3930555"/>
              <a:gd name="connsiteY20" fmla="*/ 1501254 h 3377200"/>
              <a:gd name="connsiteX21" fmla="*/ 655093 w 3930555"/>
              <a:gd name="connsiteY21" fmla="*/ 1637731 h 3377200"/>
              <a:gd name="connsiteX22" fmla="*/ 696036 w 3930555"/>
              <a:gd name="connsiteY22" fmla="*/ 1665027 h 3377200"/>
              <a:gd name="connsiteX23" fmla="*/ 777923 w 3930555"/>
              <a:gd name="connsiteY23" fmla="*/ 1774209 h 3377200"/>
              <a:gd name="connsiteX24" fmla="*/ 887105 w 3930555"/>
              <a:gd name="connsiteY24" fmla="*/ 1937982 h 3377200"/>
              <a:gd name="connsiteX25" fmla="*/ 914400 w 3930555"/>
              <a:gd name="connsiteY25" fmla="*/ 1978925 h 3377200"/>
              <a:gd name="connsiteX26" fmla="*/ 955344 w 3930555"/>
              <a:gd name="connsiteY26" fmla="*/ 2006221 h 3377200"/>
              <a:gd name="connsiteX27" fmla="*/ 1009935 w 3930555"/>
              <a:gd name="connsiteY27" fmla="*/ 2142699 h 3377200"/>
              <a:gd name="connsiteX28" fmla="*/ 1037230 w 3930555"/>
              <a:gd name="connsiteY28" fmla="*/ 2306472 h 3377200"/>
              <a:gd name="connsiteX29" fmla="*/ 1050878 w 3930555"/>
              <a:gd name="connsiteY29" fmla="*/ 2347415 h 3377200"/>
              <a:gd name="connsiteX30" fmla="*/ 1091821 w 3930555"/>
              <a:gd name="connsiteY30" fmla="*/ 2374710 h 3377200"/>
              <a:gd name="connsiteX31" fmla="*/ 1119117 w 3930555"/>
              <a:gd name="connsiteY31" fmla="*/ 2415654 h 3377200"/>
              <a:gd name="connsiteX32" fmla="*/ 1201003 w 3930555"/>
              <a:gd name="connsiteY32" fmla="*/ 2470245 h 3377200"/>
              <a:gd name="connsiteX33" fmla="*/ 1228299 w 3930555"/>
              <a:gd name="connsiteY33" fmla="*/ 2511188 h 3377200"/>
              <a:gd name="connsiteX34" fmla="*/ 1269242 w 3930555"/>
              <a:gd name="connsiteY34" fmla="*/ 2538484 h 3377200"/>
              <a:gd name="connsiteX35" fmla="*/ 1296538 w 3930555"/>
              <a:gd name="connsiteY35" fmla="*/ 2593075 h 3377200"/>
              <a:gd name="connsiteX36" fmla="*/ 1323833 w 3930555"/>
              <a:gd name="connsiteY36" fmla="*/ 2688609 h 3377200"/>
              <a:gd name="connsiteX37" fmla="*/ 1337481 w 3930555"/>
              <a:gd name="connsiteY37" fmla="*/ 2743200 h 3377200"/>
              <a:gd name="connsiteX38" fmla="*/ 1378424 w 3930555"/>
              <a:gd name="connsiteY38" fmla="*/ 2770496 h 3377200"/>
              <a:gd name="connsiteX39" fmla="*/ 1419367 w 3930555"/>
              <a:gd name="connsiteY39" fmla="*/ 2906973 h 3377200"/>
              <a:gd name="connsiteX40" fmla="*/ 1433015 w 3930555"/>
              <a:gd name="connsiteY40" fmla="*/ 2947916 h 3377200"/>
              <a:gd name="connsiteX41" fmla="*/ 1473958 w 3930555"/>
              <a:gd name="connsiteY41" fmla="*/ 2988860 h 3377200"/>
              <a:gd name="connsiteX42" fmla="*/ 1501254 w 3930555"/>
              <a:gd name="connsiteY42" fmla="*/ 3070746 h 3377200"/>
              <a:gd name="connsiteX43" fmla="*/ 1514902 w 3930555"/>
              <a:gd name="connsiteY43" fmla="*/ 3111690 h 3377200"/>
              <a:gd name="connsiteX44" fmla="*/ 1596788 w 3930555"/>
              <a:gd name="connsiteY44" fmla="*/ 3166281 h 3377200"/>
              <a:gd name="connsiteX45" fmla="*/ 1692323 w 3930555"/>
              <a:gd name="connsiteY45" fmla="*/ 3220872 h 3377200"/>
              <a:gd name="connsiteX46" fmla="*/ 1746914 w 3930555"/>
              <a:gd name="connsiteY46" fmla="*/ 3234519 h 3377200"/>
              <a:gd name="connsiteX47" fmla="*/ 1801505 w 3930555"/>
              <a:gd name="connsiteY47" fmla="*/ 3261815 h 3377200"/>
              <a:gd name="connsiteX48" fmla="*/ 1897039 w 3930555"/>
              <a:gd name="connsiteY48" fmla="*/ 3289110 h 3377200"/>
              <a:gd name="connsiteX49" fmla="*/ 1992573 w 3930555"/>
              <a:gd name="connsiteY49" fmla="*/ 3316406 h 3377200"/>
              <a:gd name="connsiteX50" fmla="*/ 2101755 w 3930555"/>
              <a:gd name="connsiteY50" fmla="*/ 3330054 h 3377200"/>
              <a:gd name="connsiteX51" fmla="*/ 2893326 w 3930555"/>
              <a:gd name="connsiteY51" fmla="*/ 3330054 h 3377200"/>
              <a:gd name="connsiteX52" fmla="*/ 2934269 w 3930555"/>
              <a:gd name="connsiteY52" fmla="*/ 3316406 h 3377200"/>
              <a:gd name="connsiteX53" fmla="*/ 3070747 w 3930555"/>
              <a:gd name="connsiteY53" fmla="*/ 3289110 h 3377200"/>
              <a:gd name="connsiteX54" fmla="*/ 3179929 w 3930555"/>
              <a:gd name="connsiteY54" fmla="*/ 3261815 h 3377200"/>
              <a:gd name="connsiteX55" fmla="*/ 3234520 w 3930555"/>
              <a:gd name="connsiteY55" fmla="*/ 3248167 h 3377200"/>
              <a:gd name="connsiteX56" fmla="*/ 3275463 w 3930555"/>
              <a:gd name="connsiteY56" fmla="*/ 3234519 h 3377200"/>
              <a:gd name="connsiteX57" fmla="*/ 3384645 w 3930555"/>
              <a:gd name="connsiteY57" fmla="*/ 3207224 h 3377200"/>
              <a:gd name="connsiteX58" fmla="*/ 3466532 w 3930555"/>
              <a:gd name="connsiteY58" fmla="*/ 3166281 h 3377200"/>
              <a:gd name="connsiteX59" fmla="*/ 3548418 w 3930555"/>
              <a:gd name="connsiteY59" fmla="*/ 3138985 h 3377200"/>
              <a:gd name="connsiteX60" fmla="*/ 3589361 w 3930555"/>
              <a:gd name="connsiteY60" fmla="*/ 3111690 h 3377200"/>
              <a:gd name="connsiteX61" fmla="*/ 3671248 w 3930555"/>
              <a:gd name="connsiteY61" fmla="*/ 3098042 h 3377200"/>
              <a:gd name="connsiteX62" fmla="*/ 3725839 w 3930555"/>
              <a:gd name="connsiteY62" fmla="*/ 3070746 h 3377200"/>
              <a:gd name="connsiteX63" fmla="*/ 3766782 w 3930555"/>
              <a:gd name="connsiteY63" fmla="*/ 3057099 h 3377200"/>
              <a:gd name="connsiteX64" fmla="*/ 3889612 w 3930555"/>
              <a:gd name="connsiteY64" fmla="*/ 2988860 h 3377200"/>
              <a:gd name="connsiteX65" fmla="*/ 3903260 w 3930555"/>
              <a:gd name="connsiteY65" fmla="*/ 2947916 h 3377200"/>
              <a:gd name="connsiteX66" fmla="*/ 3930555 w 3930555"/>
              <a:gd name="connsiteY66" fmla="*/ 1528549 h 3377200"/>
              <a:gd name="connsiteX67" fmla="*/ 3916908 w 3930555"/>
              <a:gd name="connsiteY67" fmla="*/ 1187355 h 3377200"/>
              <a:gd name="connsiteX68" fmla="*/ 3903260 w 3930555"/>
              <a:gd name="connsiteY68" fmla="*/ 982639 h 3377200"/>
              <a:gd name="connsiteX69" fmla="*/ 3862317 w 3930555"/>
              <a:gd name="connsiteY69" fmla="*/ 859809 h 3377200"/>
              <a:gd name="connsiteX70" fmla="*/ 3821373 w 3930555"/>
              <a:gd name="connsiteY70" fmla="*/ 709684 h 3377200"/>
              <a:gd name="connsiteX71" fmla="*/ 3766782 w 3930555"/>
              <a:gd name="connsiteY71" fmla="*/ 614149 h 3377200"/>
              <a:gd name="connsiteX72" fmla="*/ 3739487 w 3930555"/>
              <a:gd name="connsiteY72" fmla="*/ 559558 h 3377200"/>
              <a:gd name="connsiteX73" fmla="*/ 3725839 w 3930555"/>
              <a:gd name="connsiteY73" fmla="*/ 518615 h 3377200"/>
              <a:gd name="connsiteX74" fmla="*/ 3684896 w 3930555"/>
              <a:gd name="connsiteY74" fmla="*/ 504967 h 3377200"/>
              <a:gd name="connsiteX75" fmla="*/ 3616657 w 3930555"/>
              <a:gd name="connsiteY75" fmla="*/ 450376 h 3377200"/>
              <a:gd name="connsiteX76" fmla="*/ 3534770 w 3930555"/>
              <a:gd name="connsiteY76" fmla="*/ 395785 h 3377200"/>
              <a:gd name="connsiteX77" fmla="*/ 3480179 w 3930555"/>
              <a:gd name="connsiteY77" fmla="*/ 382137 h 3377200"/>
              <a:gd name="connsiteX78" fmla="*/ 3398293 w 3930555"/>
              <a:gd name="connsiteY78" fmla="*/ 354842 h 3377200"/>
              <a:gd name="connsiteX79" fmla="*/ 3261815 w 3930555"/>
              <a:gd name="connsiteY79" fmla="*/ 341194 h 3377200"/>
              <a:gd name="connsiteX80" fmla="*/ 2920621 w 3930555"/>
              <a:gd name="connsiteY80" fmla="*/ 327546 h 3377200"/>
              <a:gd name="connsiteX81" fmla="*/ 2825087 w 3930555"/>
              <a:gd name="connsiteY81" fmla="*/ 313899 h 3377200"/>
              <a:gd name="connsiteX82" fmla="*/ 2702257 w 3930555"/>
              <a:gd name="connsiteY82" fmla="*/ 300251 h 3377200"/>
              <a:gd name="connsiteX83" fmla="*/ 2661314 w 3930555"/>
              <a:gd name="connsiteY83" fmla="*/ 286603 h 3377200"/>
              <a:gd name="connsiteX84" fmla="*/ 2306472 w 3930555"/>
              <a:gd name="connsiteY84" fmla="*/ 245660 h 3377200"/>
              <a:gd name="connsiteX85" fmla="*/ 2251881 w 3930555"/>
              <a:gd name="connsiteY85" fmla="*/ 232012 h 3377200"/>
              <a:gd name="connsiteX86" fmla="*/ 2156347 w 3930555"/>
              <a:gd name="connsiteY86" fmla="*/ 150125 h 3377200"/>
              <a:gd name="connsiteX87" fmla="*/ 1978926 w 3930555"/>
              <a:gd name="connsiteY87" fmla="*/ 40943 h 3377200"/>
              <a:gd name="connsiteX88" fmla="*/ 1815152 w 3930555"/>
              <a:gd name="connsiteY88" fmla="*/ 0 h 3377200"/>
              <a:gd name="connsiteX89" fmla="*/ 1187355 w 3930555"/>
              <a:gd name="connsiteY89" fmla="*/ 40943 h 3377200"/>
              <a:gd name="connsiteX90" fmla="*/ 1132764 w 3930555"/>
              <a:gd name="connsiteY90" fmla="*/ 54591 h 3377200"/>
              <a:gd name="connsiteX91" fmla="*/ 1037230 w 3930555"/>
              <a:gd name="connsiteY91" fmla="*/ 81887 h 3377200"/>
              <a:gd name="connsiteX92" fmla="*/ 900752 w 3930555"/>
              <a:gd name="connsiteY92" fmla="*/ 109182 h 3377200"/>
              <a:gd name="connsiteX93" fmla="*/ 818866 w 3930555"/>
              <a:gd name="connsiteY93" fmla="*/ 136478 h 3377200"/>
              <a:gd name="connsiteX94" fmla="*/ 709684 w 3930555"/>
              <a:gd name="connsiteY94" fmla="*/ 163773 h 3377200"/>
              <a:gd name="connsiteX95" fmla="*/ 627797 w 3930555"/>
              <a:gd name="connsiteY95" fmla="*/ 232012 h 3377200"/>
              <a:gd name="connsiteX96" fmla="*/ 532263 w 3930555"/>
              <a:gd name="connsiteY96" fmla="*/ 272955 h 3377200"/>
              <a:gd name="connsiteX97" fmla="*/ 436729 w 3930555"/>
              <a:gd name="connsiteY97" fmla="*/ 286603 h 3377200"/>
              <a:gd name="connsiteX98" fmla="*/ 409433 w 3930555"/>
              <a:gd name="connsiteY98" fmla="*/ 286603 h 337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3930555" h="3377200">
                <a:moveTo>
                  <a:pt x="409433" y="286603"/>
                </a:moveTo>
                <a:cubicBezTo>
                  <a:pt x="386687" y="300251"/>
                  <a:pt x="364920" y="315683"/>
                  <a:pt x="341194" y="327546"/>
                </a:cubicBezTo>
                <a:cubicBezTo>
                  <a:pt x="285445" y="355420"/>
                  <a:pt x="173074" y="351792"/>
                  <a:pt x="136478" y="354842"/>
                </a:cubicBezTo>
                <a:cubicBezTo>
                  <a:pt x="122830" y="363940"/>
                  <a:pt x="110206" y="374802"/>
                  <a:pt x="95535" y="382137"/>
                </a:cubicBezTo>
                <a:cubicBezTo>
                  <a:pt x="46908" y="406450"/>
                  <a:pt x="53589" y="377569"/>
                  <a:pt x="27296" y="436728"/>
                </a:cubicBezTo>
                <a:cubicBezTo>
                  <a:pt x="15611" y="463020"/>
                  <a:pt x="0" y="518615"/>
                  <a:pt x="0" y="518615"/>
                </a:cubicBezTo>
                <a:cubicBezTo>
                  <a:pt x="8991" y="545587"/>
                  <a:pt x="16893" y="581261"/>
                  <a:pt x="40944" y="600502"/>
                </a:cubicBezTo>
                <a:cubicBezTo>
                  <a:pt x="52177" y="609489"/>
                  <a:pt x="68239" y="609600"/>
                  <a:pt x="81887" y="614149"/>
                </a:cubicBezTo>
                <a:cubicBezTo>
                  <a:pt x="95535" y="623248"/>
                  <a:pt x="113732" y="627797"/>
                  <a:pt x="122830" y="641445"/>
                </a:cubicBezTo>
                <a:cubicBezTo>
                  <a:pt x="133235" y="657052"/>
                  <a:pt x="131325" y="678001"/>
                  <a:pt x="136478" y="696036"/>
                </a:cubicBezTo>
                <a:cubicBezTo>
                  <a:pt x="150604" y="745476"/>
                  <a:pt x="147515" y="733063"/>
                  <a:pt x="177421" y="777922"/>
                </a:cubicBezTo>
                <a:cubicBezTo>
                  <a:pt x="198046" y="860422"/>
                  <a:pt x="185139" y="814725"/>
                  <a:pt x="218364" y="914400"/>
                </a:cubicBezTo>
                <a:cubicBezTo>
                  <a:pt x="232042" y="955434"/>
                  <a:pt x="229912" y="961012"/>
                  <a:pt x="259308" y="996287"/>
                </a:cubicBezTo>
                <a:cubicBezTo>
                  <a:pt x="292146" y="1035693"/>
                  <a:pt x="300936" y="1037687"/>
                  <a:pt x="341194" y="1064525"/>
                </a:cubicBezTo>
                <a:cubicBezTo>
                  <a:pt x="350293" y="1078173"/>
                  <a:pt x="356891" y="1093870"/>
                  <a:pt x="368490" y="1105469"/>
                </a:cubicBezTo>
                <a:cubicBezTo>
                  <a:pt x="380088" y="1117067"/>
                  <a:pt x="398932" y="1120163"/>
                  <a:pt x="409433" y="1132764"/>
                </a:cubicBezTo>
                <a:cubicBezTo>
                  <a:pt x="454995" y="1187438"/>
                  <a:pt x="421929" y="1177094"/>
                  <a:pt x="450376" y="1228299"/>
                </a:cubicBezTo>
                <a:cubicBezTo>
                  <a:pt x="466307" y="1256976"/>
                  <a:pt x="504967" y="1310185"/>
                  <a:pt x="504967" y="1310185"/>
                </a:cubicBezTo>
                <a:cubicBezTo>
                  <a:pt x="509516" y="1328382"/>
                  <a:pt x="511226" y="1347536"/>
                  <a:pt x="518615" y="1364776"/>
                </a:cubicBezTo>
                <a:cubicBezTo>
                  <a:pt x="541822" y="1418925"/>
                  <a:pt x="551722" y="1397478"/>
                  <a:pt x="586854" y="1446663"/>
                </a:cubicBezTo>
                <a:cubicBezTo>
                  <a:pt x="598679" y="1463218"/>
                  <a:pt x="607006" y="1482205"/>
                  <a:pt x="614149" y="1501254"/>
                </a:cubicBezTo>
                <a:cubicBezTo>
                  <a:pt x="623254" y="1525534"/>
                  <a:pt x="639538" y="1627361"/>
                  <a:pt x="655093" y="1637731"/>
                </a:cubicBezTo>
                <a:lnTo>
                  <a:pt x="696036" y="1665027"/>
                </a:lnTo>
                <a:cubicBezTo>
                  <a:pt x="729766" y="1766214"/>
                  <a:pt x="697598" y="1734046"/>
                  <a:pt x="777923" y="1774209"/>
                </a:cubicBezTo>
                <a:lnTo>
                  <a:pt x="887105" y="1937982"/>
                </a:lnTo>
                <a:cubicBezTo>
                  <a:pt x="896203" y="1951630"/>
                  <a:pt x="900752" y="1969827"/>
                  <a:pt x="914400" y="1978925"/>
                </a:cubicBezTo>
                <a:lnTo>
                  <a:pt x="955344" y="2006221"/>
                </a:lnTo>
                <a:cubicBezTo>
                  <a:pt x="994952" y="2065634"/>
                  <a:pt x="990365" y="2049741"/>
                  <a:pt x="1009935" y="2142699"/>
                </a:cubicBezTo>
                <a:cubicBezTo>
                  <a:pt x="1021336" y="2196856"/>
                  <a:pt x="1019728" y="2253968"/>
                  <a:pt x="1037230" y="2306472"/>
                </a:cubicBezTo>
                <a:cubicBezTo>
                  <a:pt x="1041779" y="2320120"/>
                  <a:pt x="1041891" y="2336182"/>
                  <a:pt x="1050878" y="2347415"/>
                </a:cubicBezTo>
                <a:cubicBezTo>
                  <a:pt x="1061125" y="2360223"/>
                  <a:pt x="1078173" y="2365612"/>
                  <a:pt x="1091821" y="2374710"/>
                </a:cubicBezTo>
                <a:cubicBezTo>
                  <a:pt x="1100920" y="2388358"/>
                  <a:pt x="1106773" y="2404853"/>
                  <a:pt x="1119117" y="2415654"/>
                </a:cubicBezTo>
                <a:cubicBezTo>
                  <a:pt x="1143805" y="2437256"/>
                  <a:pt x="1201003" y="2470245"/>
                  <a:pt x="1201003" y="2470245"/>
                </a:cubicBezTo>
                <a:cubicBezTo>
                  <a:pt x="1210102" y="2483893"/>
                  <a:pt x="1216701" y="2499590"/>
                  <a:pt x="1228299" y="2511188"/>
                </a:cubicBezTo>
                <a:cubicBezTo>
                  <a:pt x="1239897" y="2522786"/>
                  <a:pt x="1258741" y="2525883"/>
                  <a:pt x="1269242" y="2538484"/>
                </a:cubicBezTo>
                <a:cubicBezTo>
                  <a:pt x="1282266" y="2554113"/>
                  <a:pt x="1287439" y="2574878"/>
                  <a:pt x="1296538" y="2593075"/>
                </a:cubicBezTo>
                <a:cubicBezTo>
                  <a:pt x="1339188" y="2763683"/>
                  <a:pt x="1284685" y="2551595"/>
                  <a:pt x="1323833" y="2688609"/>
                </a:cubicBezTo>
                <a:cubicBezTo>
                  <a:pt x="1328986" y="2706644"/>
                  <a:pt x="1327076" y="2727593"/>
                  <a:pt x="1337481" y="2743200"/>
                </a:cubicBezTo>
                <a:cubicBezTo>
                  <a:pt x="1346579" y="2756848"/>
                  <a:pt x="1364776" y="2761397"/>
                  <a:pt x="1378424" y="2770496"/>
                </a:cubicBezTo>
                <a:cubicBezTo>
                  <a:pt x="1399050" y="2852997"/>
                  <a:pt x="1386142" y="2807297"/>
                  <a:pt x="1419367" y="2906973"/>
                </a:cubicBezTo>
                <a:cubicBezTo>
                  <a:pt x="1423916" y="2920621"/>
                  <a:pt x="1422843" y="2937743"/>
                  <a:pt x="1433015" y="2947916"/>
                </a:cubicBezTo>
                <a:lnTo>
                  <a:pt x="1473958" y="2988860"/>
                </a:lnTo>
                <a:lnTo>
                  <a:pt x="1501254" y="3070746"/>
                </a:lnTo>
                <a:cubicBezTo>
                  <a:pt x="1505803" y="3084394"/>
                  <a:pt x="1502932" y="3103710"/>
                  <a:pt x="1514902" y="3111690"/>
                </a:cubicBezTo>
                <a:lnTo>
                  <a:pt x="1596788" y="3166281"/>
                </a:lnTo>
                <a:cubicBezTo>
                  <a:pt x="1630722" y="3188904"/>
                  <a:pt x="1652752" y="3206033"/>
                  <a:pt x="1692323" y="3220872"/>
                </a:cubicBezTo>
                <a:cubicBezTo>
                  <a:pt x="1709886" y="3227458"/>
                  <a:pt x="1728717" y="3229970"/>
                  <a:pt x="1746914" y="3234519"/>
                </a:cubicBezTo>
                <a:cubicBezTo>
                  <a:pt x="1765111" y="3243618"/>
                  <a:pt x="1782805" y="3253801"/>
                  <a:pt x="1801505" y="3261815"/>
                </a:cubicBezTo>
                <a:cubicBezTo>
                  <a:pt x="1832020" y="3274893"/>
                  <a:pt x="1865289" y="3280451"/>
                  <a:pt x="1897039" y="3289110"/>
                </a:cubicBezTo>
                <a:cubicBezTo>
                  <a:pt x="1928991" y="3297824"/>
                  <a:pt x="1960097" y="3309911"/>
                  <a:pt x="1992573" y="3316406"/>
                </a:cubicBezTo>
                <a:cubicBezTo>
                  <a:pt x="2028538" y="3323599"/>
                  <a:pt x="2065361" y="3325505"/>
                  <a:pt x="2101755" y="3330054"/>
                </a:cubicBezTo>
                <a:cubicBezTo>
                  <a:pt x="2378158" y="3422188"/>
                  <a:pt x="2162220" y="3355265"/>
                  <a:pt x="2893326" y="3330054"/>
                </a:cubicBezTo>
                <a:cubicBezTo>
                  <a:pt x="2907703" y="3329558"/>
                  <a:pt x="2920251" y="3319641"/>
                  <a:pt x="2934269" y="3316406"/>
                </a:cubicBezTo>
                <a:cubicBezTo>
                  <a:pt x="2979475" y="3305974"/>
                  <a:pt x="3025739" y="3300362"/>
                  <a:pt x="3070747" y="3289110"/>
                </a:cubicBezTo>
                <a:lnTo>
                  <a:pt x="3179929" y="3261815"/>
                </a:lnTo>
                <a:cubicBezTo>
                  <a:pt x="3198126" y="3257266"/>
                  <a:pt x="3216726" y="3254099"/>
                  <a:pt x="3234520" y="3248167"/>
                </a:cubicBezTo>
                <a:cubicBezTo>
                  <a:pt x="3248168" y="3243618"/>
                  <a:pt x="3261584" y="3238304"/>
                  <a:pt x="3275463" y="3234519"/>
                </a:cubicBezTo>
                <a:cubicBezTo>
                  <a:pt x="3311655" y="3224648"/>
                  <a:pt x="3349056" y="3219087"/>
                  <a:pt x="3384645" y="3207224"/>
                </a:cubicBezTo>
                <a:cubicBezTo>
                  <a:pt x="3533963" y="3157450"/>
                  <a:pt x="3307793" y="3236832"/>
                  <a:pt x="3466532" y="3166281"/>
                </a:cubicBezTo>
                <a:cubicBezTo>
                  <a:pt x="3492824" y="3154596"/>
                  <a:pt x="3524478" y="3154945"/>
                  <a:pt x="3548418" y="3138985"/>
                </a:cubicBezTo>
                <a:cubicBezTo>
                  <a:pt x="3562066" y="3129887"/>
                  <a:pt x="3573800" y="3116877"/>
                  <a:pt x="3589361" y="3111690"/>
                </a:cubicBezTo>
                <a:cubicBezTo>
                  <a:pt x="3615613" y="3102939"/>
                  <a:pt x="3643952" y="3102591"/>
                  <a:pt x="3671248" y="3098042"/>
                </a:cubicBezTo>
                <a:cubicBezTo>
                  <a:pt x="3689445" y="3088943"/>
                  <a:pt x="3707139" y="3078760"/>
                  <a:pt x="3725839" y="3070746"/>
                </a:cubicBezTo>
                <a:cubicBezTo>
                  <a:pt x="3739062" y="3065079"/>
                  <a:pt x="3754206" y="3064085"/>
                  <a:pt x="3766782" y="3057099"/>
                </a:cubicBezTo>
                <a:cubicBezTo>
                  <a:pt x="3907572" y="2978883"/>
                  <a:pt x="3796966" y="3019743"/>
                  <a:pt x="3889612" y="2988860"/>
                </a:cubicBezTo>
                <a:cubicBezTo>
                  <a:pt x="3894161" y="2975212"/>
                  <a:pt x="3902983" y="2962300"/>
                  <a:pt x="3903260" y="2947916"/>
                </a:cubicBezTo>
                <a:cubicBezTo>
                  <a:pt x="3930841" y="1513733"/>
                  <a:pt x="3771180" y="2006709"/>
                  <a:pt x="3930555" y="1528549"/>
                </a:cubicBezTo>
                <a:cubicBezTo>
                  <a:pt x="3926006" y="1414818"/>
                  <a:pt x="3922592" y="1301035"/>
                  <a:pt x="3916908" y="1187355"/>
                </a:cubicBezTo>
                <a:cubicBezTo>
                  <a:pt x="3913493" y="1119050"/>
                  <a:pt x="3910065" y="1050690"/>
                  <a:pt x="3903260" y="982639"/>
                </a:cubicBezTo>
                <a:cubicBezTo>
                  <a:pt x="3894518" y="895216"/>
                  <a:pt x="3892184" y="934477"/>
                  <a:pt x="3862317" y="859809"/>
                </a:cubicBezTo>
                <a:cubicBezTo>
                  <a:pt x="3766609" y="620537"/>
                  <a:pt x="3889905" y="915279"/>
                  <a:pt x="3821373" y="709684"/>
                </a:cubicBezTo>
                <a:cubicBezTo>
                  <a:pt x="3804875" y="660190"/>
                  <a:pt x="3790744" y="656083"/>
                  <a:pt x="3766782" y="614149"/>
                </a:cubicBezTo>
                <a:cubicBezTo>
                  <a:pt x="3756688" y="596485"/>
                  <a:pt x="3747501" y="578258"/>
                  <a:pt x="3739487" y="559558"/>
                </a:cubicBezTo>
                <a:cubicBezTo>
                  <a:pt x="3733820" y="546335"/>
                  <a:pt x="3736011" y="528787"/>
                  <a:pt x="3725839" y="518615"/>
                </a:cubicBezTo>
                <a:cubicBezTo>
                  <a:pt x="3715667" y="508443"/>
                  <a:pt x="3698544" y="509516"/>
                  <a:pt x="3684896" y="504967"/>
                </a:cubicBezTo>
                <a:cubicBezTo>
                  <a:pt x="3634461" y="429317"/>
                  <a:pt x="3686456" y="489153"/>
                  <a:pt x="3616657" y="450376"/>
                </a:cubicBezTo>
                <a:cubicBezTo>
                  <a:pt x="3587980" y="434444"/>
                  <a:pt x="3566596" y="403742"/>
                  <a:pt x="3534770" y="395785"/>
                </a:cubicBezTo>
                <a:cubicBezTo>
                  <a:pt x="3516573" y="391236"/>
                  <a:pt x="3498145" y="387527"/>
                  <a:pt x="3480179" y="382137"/>
                </a:cubicBezTo>
                <a:cubicBezTo>
                  <a:pt x="3452621" y="373870"/>
                  <a:pt x="3426572" y="360144"/>
                  <a:pt x="3398293" y="354842"/>
                </a:cubicBezTo>
                <a:cubicBezTo>
                  <a:pt x="3353356" y="346416"/>
                  <a:pt x="3307460" y="343802"/>
                  <a:pt x="3261815" y="341194"/>
                </a:cubicBezTo>
                <a:cubicBezTo>
                  <a:pt x="3148178" y="334700"/>
                  <a:pt x="3034352" y="332095"/>
                  <a:pt x="2920621" y="327546"/>
                </a:cubicBezTo>
                <a:lnTo>
                  <a:pt x="2825087" y="313899"/>
                </a:lnTo>
                <a:cubicBezTo>
                  <a:pt x="2784210" y="308789"/>
                  <a:pt x="2742892" y="307024"/>
                  <a:pt x="2702257" y="300251"/>
                </a:cubicBezTo>
                <a:cubicBezTo>
                  <a:pt x="2688067" y="297886"/>
                  <a:pt x="2675454" y="289254"/>
                  <a:pt x="2661314" y="286603"/>
                </a:cubicBezTo>
                <a:cubicBezTo>
                  <a:pt x="2497113" y="255816"/>
                  <a:pt x="2472333" y="258419"/>
                  <a:pt x="2306472" y="245660"/>
                </a:cubicBezTo>
                <a:cubicBezTo>
                  <a:pt x="2288275" y="241111"/>
                  <a:pt x="2268658" y="240400"/>
                  <a:pt x="2251881" y="232012"/>
                </a:cubicBezTo>
                <a:cubicBezTo>
                  <a:pt x="2191107" y="201625"/>
                  <a:pt x="2205518" y="188370"/>
                  <a:pt x="2156347" y="150125"/>
                </a:cubicBezTo>
                <a:cubicBezTo>
                  <a:pt x="2129464" y="129216"/>
                  <a:pt x="2007328" y="51407"/>
                  <a:pt x="1978926" y="40943"/>
                </a:cubicBezTo>
                <a:cubicBezTo>
                  <a:pt x="1926124" y="21490"/>
                  <a:pt x="1815152" y="0"/>
                  <a:pt x="1815152" y="0"/>
                </a:cubicBezTo>
                <a:cubicBezTo>
                  <a:pt x="1495207" y="11427"/>
                  <a:pt x="1466271" y="2909"/>
                  <a:pt x="1187355" y="40943"/>
                </a:cubicBezTo>
                <a:cubicBezTo>
                  <a:pt x="1168770" y="43477"/>
                  <a:pt x="1150860" y="49656"/>
                  <a:pt x="1132764" y="54591"/>
                </a:cubicBezTo>
                <a:cubicBezTo>
                  <a:pt x="1100812" y="63305"/>
                  <a:pt x="1069501" y="74440"/>
                  <a:pt x="1037230" y="81887"/>
                </a:cubicBezTo>
                <a:cubicBezTo>
                  <a:pt x="930655" y="106481"/>
                  <a:pt x="986383" y="83492"/>
                  <a:pt x="900752" y="109182"/>
                </a:cubicBezTo>
                <a:cubicBezTo>
                  <a:pt x="873194" y="117450"/>
                  <a:pt x="847079" y="130836"/>
                  <a:pt x="818866" y="136478"/>
                </a:cubicBezTo>
                <a:cubicBezTo>
                  <a:pt x="792908" y="141669"/>
                  <a:pt x="737663" y="149783"/>
                  <a:pt x="709684" y="163773"/>
                </a:cubicBezTo>
                <a:cubicBezTo>
                  <a:pt x="637485" y="199873"/>
                  <a:pt x="698222" y="181709"/>
                  <a:pt x="627797" y="232012"/>
                </a:cubicBezTo>
                <a:cubicBezTo>
                  <a:pt x="610531" y="244345"/>
                  <a:pt x="557016" y="268004"/>
                  <a:pt x="532263" y="272955"/>
                </a:cubicBezTo>
                <a:cubicBezTo>
                  <a:pt x="500720" y="279264"/>
                  <a:pt x="468574" y="282054"/>
                  <a:pt x="436729" y="286603"/>
                </a:cubicBezTo>
                <a:lnTo>
                  <a:pt x="409433" y="28660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B66251A-A5B6-4957-8694-D49467631083}"/>
              </a:ext>
            </a:extLst>
          </p:cNvPr>
          <p:cNvSpPr txBox="1"/>
          <p:nvPr/>
        </p:nvSpPr>
        <p:spPr>
          <a:xfrm>
            <a:off x="3836528" y="2572146"/>
            <a:ext cx="8122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Programa para la Resiliencia de las Organizaciones de la Sociedad Civil</a:t>
            </a:r>
            <a:endParaRPr lang="es-419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E4B2930-D416-42A2-9BAD-3EE3C9948F1B}"/>
              </a:ext>
            </a:extLst>
          </p:cNvPr>
          <p:cNvSpPr/>
          <p:nvPr/>
        </p:nvSpPr>
        <p:spPr>
          <a:xfrm>
            <a:off x="4123033" y="3727380"/>
            <a:ext cx="7549014" cy="132095"/>
          </a:xfrm>
          <a:prstGeom prst="rect">
            <a:avLst/>
          </a:prstGeom>
          <a:solidFill>
            <a:srgbClr val="3C8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E7C40A9-1632-4186-AE5D-A733CF1DEB0B}"/>
              </a:ext>
            </a:extLst>
          </p:cNvPr>
          <p:cNvSpPr txBox="1"/>
          <p:nvPr/>
        </p:nvSpPr>
        <p:spPr>
          <a:xfrm>
            <a:off x="4106266" y="3972590"/>
            <a:ext cx="7549014" cy="3290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endParaRPr lang="es-ES" sz="2000" dirty="0">
              <a:latin typeface="Avenir Next LT Pro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349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4D4C6B55-E4EF-1D18-2222-B266B0FC2CD5}"/>
              </a:ext>
            </a:extLst>
          </p:cNvPr>
          <p:cNvSpPr txBox="1"/>
          <p:nvPr/>
        </p:nvSpPr>
        <p:spPr>
          <a:xfrm>
            <a:off x="934987" y="1813091"/>
            <a:ext cx="8011255" cy="1015663"/>
          </a:xfrm>
          <a:prstGeom prst="rect">
            <a:avLst/>
          </a:prstGeom>
          <a:solidFill>
            <a:schemeClr val="accent4">
              <a:lumMod val="40000"/>
              <a:lumOff val="60000"/>
              <a:alpha val="85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s-MX" sz="12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endParaRPr lang="es-MX" sz="12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endParaRPr lang="es-MX" sz="12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endParaRPr lang="es-MX" sz="12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endParaRPr lang="es-MX" sz="12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EA84F56-46C4-F497-C6C2-754905941A61}"/>
              </a:ext>
            </a:extLst>
          </p:cNvPr>
          <p:cNvSpPr txBox="1"/>
          <p:nvPr/>
        </p:nvSpPr>
        <p:spPr>
          <a:xfrm>
            <a:off x="345345" y="671149"/>
            <a:ext cx="9625969" cy="830997"/>
          </a:xfrm>
          <a:prstGeom prst="rect">
            <a:avLst/>
          </a:prstGeom>
          <a:solidFill>
            <a:srgbClr val="3B8583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 del Programa para el rescate y diversificación de la Región Carbonífera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3736061-B424-49FA-BE57-87B31421A6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91057" y="344542"/>
            <a:ext cx="1755598" cy="5678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4B9A7EE-2DAC-A76B-E3A6-285ACB25C0AD}"/>
              </a:ext>
            </a:extLst>
          </p:cNvPr>
          <p:cNvSpPr txBox="1"/>
          <p:nvPr/>
        </p:nvSpPr>
        <p:spPr>
          <a:xfrm>
            <a:off x="934987" y="1813091"/>
            <a:ext cx="506304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Mesas de trabajo de la SE para la implementación del programa con la marca “Carbonífera es MUCHO más”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Inauguración de las mesas de trabajo en el mes de junio y concluyeron en el mes de septiembre con iniciativas concretas y de largo plazo en cada rubro. 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s-419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8D4EE79-350E-3E5D-5388-0FCE24493B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040" b="17399"/>
          <a:stretch/>
        </p:blipFill>
        <p:spPr>
          <a:xfrm>
            <a:off x="6273475" y="2085708"/>
            <a:ext cx="4315691" cy="205732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806A8C4-1B92-A8A9-1626-D0D5A4F2E7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904"/>
          <a:stretch/>
        </p:blipFill>
        <p:spPr>
          <a:xfrm>
            <a:off x="6273475" y="4255002"/>
            <a:ext cx="4306143" cy="243877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4D51453-DB53-8A2B-BC8B-E5428F6C0FB8}"/>
              </a:ext>
            </a:extLst>
          </p:cNvPr>
          <p:cNvSpPr/>
          <p:nvPr/>
        </p:nvSpPr>
        <p:spPr>
          <a:xfrm>
            <a:off x="345346" y="1626919"/>
            <a:ext cx="414025" cy="4928260"/>
          </a:xfrm>
          <a:prstGeom prst="rect">
            <a:avLst/>
          </a:prstGeom>
          <a:solidFill>
            <a:srgbClr val="FFC300"/>
          </a:solidFill>
          <a:ln>
            <a:noFill/>
          </a:ln>
          <a:effectLst>
            <a:outerShdw blurRad="50800" dist="38100" dir="13500000" algn="br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578269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B9213CDE-D983-441E-B01D-8A80AB4C22A2}"/>
              </a:ext>
            </a:extLst>
          </p:cNvPr>
          <p:cNvSpPr/>
          <p:nvPr/>
        </p:nvSpPr>
        <p:spPr>
          <a:xfrm>
            <a:off x="3813852" y="1304932"/>
            <a:ext cx="2570921" cy="1299595"/>
          </a:xfrm>
          <a:custGeom>
            <a:avLst/>
            <a:gdLst>
              <a:gd name="connsiteX0" fmla="*/ 2319130 w 2570921"/>
              <a:gd name="connsiteY0" fmla="*/ 14134 h 1299595"/>
              <a:gd name="connsiteX1" fmla="*/ 1828800 w 2570921"/>
              <a:gd name="connsiteY1" fmla="*/ 40638 h 1299595"/>
              <a:gd name="connsiteX2" fmla="*/ 1457739 w 2570921"/>
              <a:gd name="connsiteY2" fmla="*/ 67142 h 1299595"/>
              <a:gd name="connsiteX3" fmla="*/ 437321 w 2570921"/>
              <a:gd name="connsiteY3" fmla="*/ 93647 h 1299595"/>
              <a:gd name="connsiteX4" fmla="*/ 278295 w 2570921"/>
              <a:gd name="connsiteY4" fmla="*/ 120151 h 1299595"/>
              <a:gd name="connsiteX5" fmla="*/ 251791 w 2570921"/>
              <a:gd name="connsiteY5" fmla="*/ 146656 h 1299595"/>
              <a:gd name="connsiteX6" fmla="*/ 145774 w 2570921"/>
              <a:gd name="connsiteY6" fmla="*/ 173160 h 1299595"/>
              <a:gd name="connsiteX7" fmla="*/ 66260 w 2570921"/>
              <a:gd name="connsiteY7" fmla="*/ 212916 h 1299595"/>
              <a:gd name="connsiteX8" fmla="*/ 39756 w 2570921"/>
              <a:gd name="connsiteY8" fmla="*/ 239421 h 1299595"/>
              <a:gd name="connsiteX9" fmla="*/ 0 w 2570921"/>
              <a:gd name="connsiteY9" fmla="*/ 398447 h 1299595"/>
              <a:gd name="connsiteX10" fmla="*/ 13252 w 2570921"/>
              <a:gd name="connsiteY10" fmla="*/ 862273 h 1299595"/>
              <a:gd name="connsiteX11" fmla="*/ 53008 w 2570921"/>
              <a:gd name="connsiteY11" fmla="*/ 968290 h 1299595"/>
              <a:gd name="connsiteX12" fmla="*/ 66260 w 2570921"/>
              <a:gd name="connsiteY12" fmla="*/ 1008047 h 1299595"/>
              <a:gd name="connsiteX13" fmla="*/ 119269 w 2570921"/>
              <a:gd name="connsiteY13" fmla="*/ 1061056 h 1299595"/>
              <a:gd name="connsiteX14" fmla="*/ 145774 w 2570921"/>
              <a:gd name="connsiteY14" fmla="*/ 1087560 h 1299595"/>
              <a:gd name="connsiteX15" fmla="*/ 198782 w 2570921"/>
              <a:gd name="connsiteY15" fmla="*/ 1100812 h 1299595"/>
              <a:gd name="connsiteX16" fmla="*/ 291547 w 2570921"/>
              <a:gd name="connsiteY16" fmla="*/ 1153821 h 1299595"/>
              <a:gd name="connsiteX17" fmla="*/ 463826 w 2570921"/>
              <a:gd name="connsiteY17" fmla="*/ 1193577 h 1299595"/>
              <a:gd name="connsiteX18" fmla="*/ 556591 w 2570921"/>
              <a:gd name="connsiteY18" fmla="*/ 1220082 h 1299595"/>
              <a:gd name="connsiteX19" fmla="*/ 861391 w 2570921"/>
              <a:gd name="connsiteY19" fmla="*/ 1233334 h 1299595"/>
              <a:gd name="connsiteX20" fmla="*/ 1152939 w 2570921"/>
              <a:gd name="connsiteY20" fmla="*/ 1259838 h 1299595"/>
              <a:gd name="connsiteX21" fmla="*/ 1470991 w 2570921"/>
              <a:gd name="connsiteY21" fmla="*/ 1299595 h 1299595"/>
              <a:gd name="connsiteX22" fmla="*/ 2093843 w 2570921"/>
              <a:gd name="connsiteY22" fmla="*/ 1286342 h 1299595"/>
              <a:gd name="connsiteX23" fmla="*/ 2133600 w 2570921"/>
              <a:gd name="connsiteY23" fmla="*/ 1273090 h 1299595"/>
              <a:gd name="connsiteX24" fmla="*/ 2186608 w 2570921"/>
              <a:gd name="connsiteY24" fmla="*/ 1246586 h 1299595"/>
              <a:gd name="connsiteX25" fmla="*/ 2226365 w 2570921"/>
              <a:gd name="connsiteY25" fmla="*/ 1220082 h 1299595"/>
              <a:gd name="connsiteX26" fmla="*/ 2292626 w 2570921"/>
              <a:gd name="connsiteY26" fmla="*/ 1153821 h 1299595"/>
              <a:gd name="connsiteX27" fmla="*/ 2358887 w 2570921"/>
              <a:gd name="connsiteY27" fmla="*/ 1074308 h 1299595"/>
              <a:gd name="connsiteX28" fmla="*/ 2372139 w 2570921"/>
              <a:gd name="connsiteY28" fmla="*/ 1034551 h 1299595"/>
              <a:gd name="connsiteX29" fmla="*/ 2425147 w 2570921"/>
              <a:gd name="connsiteY29" fmla="*/ 955038 h 1299595"/>
              <a:gd name="connsiteX30" fmla="*/ 2478156 w 2570921"/>
              <a:gd name="connsiteY30" fmla="*/ 835769 h 1299595"/>
              <a:gd name="connsiteX31" fmla="*/ 2491408 w 2570921"/>
              <a:gd name="connsiteY31" fmla="*/ 796012 h 1299595"/>
              <a:gd name="connsiteX32" fmla="*/ 2517913 w 2570921"/>
              <a:gd name="connsiteY32" fmla="*/ 756256 h 1299595"/>
              <a:gd name="connsiteX33" fmla="*/ 2531165 w 2570921"/>
              <a:gd name="connsiteY33" fmla="*/ 703247 h 1299595"/>
              <a:gd name="connsiteX34" fmla="*/ 2557669 w 2570921"/>
              <a:gd name="connsiteY34" fmla="*/ 623734 h 1299595"/>
              <a:gd name="connsiteX35" fmla="*/ 2570921 w 2570921"/>
              <a:gd name="connsiteY35" fmla="*/ 583977 h 1299595"/>
              <a:gd name="connsiteX36" fmla="*/ 2557669 w 2570921"/>
              <a:gd name="connsiteY36" fmla="*/ 279177 h 1299595"/>
              <a:gd name="connsiteX37" fmla="*/ 2504660 w 2570921"/>
              <a:gd name="connsiteY37" fmla="*/ 186412 h 1299595"/>
              <a:gd name="connsiteX38" fmla="*/ 2425147 w 2570921"/>
              <a:gd name="connsiteY38" fmla="*/ 80395 h 1299595"/>
              <a:gd name="connsiteX39" fmla="*/ 2398643 w 2570921"/>
              <a:gd name="connsiteY39" fmla="*/ 27386 h 1299595"/>
              <a:gd name="connsiteX40" fmla="*/ 2239617 w 2570921"/>
              <a:gd name="connsiteY40" fmla="*/ 882 h 129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570921" h="1299595">
                <a:moveTo>
                  <a:pt x="2319130" y="14134"/>
                </a:moveTo>
                <a:lnTo>
                  <a:pt x="1828800" y="40638"/>
                </a:lnTo>
                <a:cubicBezTo>
                  <a:pt x="1559467" y="57471"/>
                  <a:pt x="1806728" y="56004"/>
                  <a:pt x="1457739" y="67142"/>
                </a:cubicBezTo>
                <a:lnTo>
                  <a:pt x="437321" y="93647"/>
                </a:lnTo>
                <a:cubicBezTo>
                  <a:pt x="429749" y="94729"/>
                  <a:pt x="297672" y="111846"/>
                  <a:pt x="278295" y="120151"/>
                </a:cubicBezTo>
                <a:cubicBezTo>
                  <a:pt x="266811" y="125073"/>
                  <a:pt x="263275" y="141734"/>
                  <a:pt x="251791" y="146656"/>
                </a:cubicBezTo>
                <a:cubicBezTo>
                  <a:pt x="145919" y="192030"/>
                  <a:pt x="222969" y="134563"/>
                  <a:pt x="145774" y="173160"/>
                </a:cubicBezTo>
                <a:cubicBezTo>
                  <a:pt x="43018" y="224538"/>
                  <a:pt x="166187" y="179608"/>
                  <a:pt x="66260" y="212916"/>
                </a:cubicBezTo>
                <a:cubicBezTo>
                  <a:pt x="57425" y="221751"/>
                  <a:pt x="47561" y="229665"/>
                  <a:pt x="39756" y="239421"/>
                </a:cubicBezTo>
                <a:cubicBezTo>
                  <a:pt x="-7366" y="298325"/>
                  <a:pt x="11066" y="298850"/>
                  <a:pt x="0" y="398447"/>
                </a:cubicBezTo>
                <a:cubicBezTo>
                  <a:pt x="4417" y="553056"/>
                  <a:pt x="5331" y="707804"/>
                  <a:pt x="13252" y="862273"/>
                </a:cubicBezTo>
                <a:cubicBezTo>
                  <a:pt x="15624" y="908530"/>
                  <a:pt x="35356" y="927102"/>
                  <a:pt x="53008" y="968290"/>
                </a:cubicBezTo>
                <a:cubicBezTo>
                  <a:pt x="58511" y="981130"/>
                  <a:pt x="58141" y="996680"/>
                  <a:pt x="66260" y="1008047"/>
                </a:cubicBezTo>
                <a:cubicBezTo>
                  <a:pt x="80784" y="1028381"/>
                  <a:pt x="101599" y="1043386"/>
                  <a:pt x="119269" y="1061056"/>
                </a:cubicBezTo>
                <a:cubicBezTo>
                  <a:pt x="128104" y="1069891"/>
                  <a:pt x="133653" y="1084530"/>
                  <a:pt x="145774" y="1087560"/>
                </a:cubicBezTo>
                <a:lnTo>
                  <a:pt x="198782" y="1100812"/>
                </a:lnTo>
                <a:cubicBezTo>
                  <a:pt x="227861" y="1120198"/>
                  <a:pt x="257925" y="1142614"/>
                  <a:pt x="291547" y="1153821"/>
                </a:cubicBezTo>
                <a:cubicBezTo>
                  <a:pt x="390494" y="1186804"/>
                  <a:pt x="379730" y="1172553"/>
                  <a:pt x="463826" y="1193577"/>
                </a:cubicBezTo>
                <a:cubicBezTo>
                  <a:pt x="496825" y="1201827"/>
                  <a:pt x="521369" y="1217473"/>
                  <a:pt x="556591" y="1220082"/>
                </a:cubicBezTo>
                <a:cubicBezTo>
                  <a:pt x="658009" y="1227595"/>
                  <a:pt x="759791" y="1228917"/>
                  <a:pt x="861391" y="1233334"/>
                </a:cubicBezTo>
                <a:lnTo>
                  <a:pt x="1152939" y="1259838"/>
                </a:lnTo>
                <a:cubicBezTo>
                  <a:pt x="1425212" y="1281333"/>
                  <a:pt x="1283988" y="1252843"/>
                  <a:pt x="1470991" y="1299595"/>
                </a:cubicBezTo>
                <a:lnTo>
                  <a:pt x="2093843" y="1286342"/>
                </a:lnTo>
                <a:cubicBezTo>
                  <a:pt x="2107801" y="1285784"/>
                  <a:pt x="2120760" y="1278593"/>
                  <a:pt x="2133600" y="1273090"/>
                </a:cubicBezTo>
                <a:cubicBezTo>
                  <a:pt x="2151758" y="1265308"/>
                  <a:pt x="2169456" y="1256387"/>
                  <a:pt x="2186608" y="1246586"/>
                </a:cubicBezTo>
                <a:cubicBezTo>
                  <a:pt x="2200437" y="1238684"/>
                  <a:pt x="2214379" y="1230570"/>
                  <a:pt x="2226365" y="1220082"/>
                </a:cubicBezTo>
                <a:cubicBezTo>
                  <a:pt x="2249872" y="1199513"/>
                  <a:pt x="2270539" y="1175908"/>
                  <a:pt x="2292626" y="1153821"/>
                </a:cubicBezTo>
                <a:cubicBezTo>
                  <a:pt x="2343642" y="1102804"/>
                  <a:pt x="2321987" y="1129656"/>
                  <a:pt x="2358887" y="1074308"/>
                </a:cubicBezTo>
                <a:cubicBezTo>
                  <a:pt x="2363304" y="1061056"/>
                  <a:pt x="2365355" y="1046762"/>
                  <a:pt x="2372139" y="1034551"/>
                </a:cubicBezTo>
                <a:cubicBezTo>
                  <a:pt x="2387609" y="1006705"/>
                  <a:pt x="2415074" y="985257"/>
                  <a:pt x="2425147" y="955038"/>
                </a:cubicBezTo>
                <a:cubicBezTo>
                  <a:pt x="2456689" y="860415"/>
                  <a:pt x="2436155" y="898771"/>
                  <a:pt x="2478156" y="835769"/>
                </a:cubicBezTo>
                <a:cubicBezTo>
                  <a:pt x="2482573" y="822517"/>
                  <a:pt x="2485161" y="808506"/>
                  <a:pt x="2491408" y="796012"/>
                </a:cubicBezTo>
                <a:cubicBezTo>
                  <a:pt x="2498531" y="781766"/>
                  <a:pt x="2511639" y="770895"/>
                  <a:pt x="2517913" y="756256"/>
                </a:cubicBezTo>
                <a:cubicBezTo>
                  <a:pt x="2525088" y="739515"/>
                  <a:pt x="2525931" y="720692"/>
                  <a:pt x="2531165" y="703247"/>
                </a:cubicBezTo>
                <a:cubicBezTo>
                  <a:pt x="2539193" y="676487"/>
                  <a:pt x="2548834" y="650238"/>
                  <a:pt x="2557669" y="623734"/>
                </a:cubicBezTo>
                <a:lnTo>
                  <a:pt x="2570921" y="583977"/>
                </a:lnTo>
                <a:cubicBezTo>
                  <a:pt x="2566504" y="482377"/>
                  <a:pt x="2565469" y="380573"/>
                  <a:pt x="2557669" y="279177"/>
                </a:cubicBezTo>
                <a:cubicBezTo>
                  <a:pt x="2554670" y="240193"/>
                  <a:pt x="2525542" y="216244"/>
                  <a:pt x="2504660" y="186412"/>
                </a:cubicBezTo>
                <a:cubicBezTo>
                  <a:pt x="2434731" y="86513"/>
                  <a:pt x="2478095" y="133341"/>
                  <a:pt x="2425147" y="80395"/>
                </a:cubicBezTo>
                <a:cubicBezTo>
                  <a:pt x="2416312" y="62725"/>
                  <a:pt x="2414447" y="39239"/>
                  <a:pt x="2398643" y="27386"/>
                </a:cubicBezTo>
                <a:cubicBezTo>
                  <a:pt x="2352129" y="-7499"/>
                  <a:pt x="2291908" y="882"/>
                  <a:pt x="2239617" y="88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3FB7066A-F9C2-4EC0-8EC9-4FF34FA09BB7}"/>
              </a:ext>
            </a:extLst>
          </p:cNvPr>
          <p:cNvSpPr/>
          <p:nvPr/>
        </p:nvSpPr>
        <p:spPr>
          <a:xfrm>
            <a:off x="463826" y="4108174"/>
            <a:ext cx="1470991" cy="1657854"/>
          </a:xfrm>
          <a:custGeom>
            <a:avLst/>
            <a:gdLst>
              <a:gd name="connsiteX0" fmla="*/ 1166191 w 1470991"/>
              <a:gd name="connsiteY0" fmla="*/ 159026 h 1657854"/>
              <a:gd name="connsiteX1" fmla="*/ 1099931 w 1470991"/>
              <a:gd name="connsiteY1" fmla="*/ 92765 h 1657854"/>
              <a:gd name="connsiteX2" fmla="*/ 1046922 w 1470991"/>
              <a:gd name="connsiteY2" fmla="*/ 79513 h 1657854"/>
              <a:gd name="connsiteX3" fmla="*/ 1007165 w 1470991"/>
              <a:gd name="connsiteY3" fmla="*/ 66261 h 1657854"/>
              <a:gd name="connsiteX4" fmla="*/ 742122 w 1470991"/>
              <a:gd name="connsiteY4" fmla="*/ 92765 h 1657854"/>
              <a:gd name="connsiteX5" fmla="*/ 662609 w 1470991"/>
              <a:gd name="connsiteY5" fmla="*/ 106017 h 1657854"/>
              <a:gd name="connsiteX6" fmla="*/ 556591 w 1470991"/>
              <a:gd name="connsiteY6" fmla="*/ 159026 h 1657854"/>
              <a:gd name="connsiteX7" fmla="*/ 424070 w 1470991"/>
              <a:gd name="connsiteY7" fmla="*/ 238539 h 1657854"/>
              <a:gd name="connsiteX8" fmla="*/ 318052 w 1470991"/>
              <a:gd name="connsiteY8" fmla="*/ 331304 h 1657854"/>
              <a:gd name="connsiteX9" fmla="*/ 225287 w 1470991"/>
              <a:gd name="connsiteY9" fmla="*/ 450574 h 1657854"/>
              <a:gd name="connsiteX10" fmla="*/ 212035 w 1470991"/>
              <a:gd name="connsiteY10" fmla="*/ 490330 h 1657854"/>
              <a:gd name="connsiteX11" fmla="*/ 159026 w 1470991"/>
              <a:gd name="connsiteY11" fmla="*/ 543339 h 1657854"/>
              <a:gd name="connsiteX12" fmla="*/ 106017 w 1470991"/>
              <a:gd name="connsiteY12" fmla="*/ 662609 h 1657854"/>
              <a:gd name="connsiteX13" fmla="*/ 92765 w 1470991"/>
              <a:gd name="connsiteY13" fmla="*/ 702365 h 1657854"/>
              <a:gd name="connsiteX14" fmla="*/ 39757 w 1470991"/>
              <a:gd name="connsiteY14" fmla="*/ 795130 h 1657854"/>
              <a:gd name="connsiteX15" fmla="*/ 26504 w 1470991"/>
              <a:gd name="connsiteY15" fmla="*/ 848139 h 1657854"/>
              <a:gd name="connsiteX16" fmla="*/ 0 w 1470991"/>
              <a:gd name="connsiteY16" fmla="*/ 967409 h 1657854"/>
              <a:gd name="connsiteX17" fmla="*/ 26504 w 1470991"/>
              <a:gd name="connsiteY17" fmla="*/ 1192696 h 1657854"/>
              <a:gd name="connsiteX18" fmla="*/ 145774 w 1470991"/>
              <a:gd name="connsiteY18" fmla="*/ 1325217 h 1657854"/>
              <a:gd name="connsiteX19" fmla="*/ 172278 w 1470991"/>
              <a:gd name="connsiteY19" fmla="*/ 1351722 h 1657854"/>
              <a:gd name="connsiteX20" fmla="*/ 198783 w 1470991"/>
              <a:gd name="connsiteY20" fmla="*/ 1391478 h 1657854"/>
              <a:gd name="connsiteX21" fmla="*/ 238539 w 1470991"/>
              <a:gd name="connsiteY21" fmla="*/ 1417983 h 1657854"/>
              <a:gd name="connsiteX22" fmla="*/ 331304 w 1470991"/>
              <a:gd name="connsiteY22" fmla="*/ 1497496 h 1657854"/>
              <a:gd name="connsiteX23" fmla="*/ 463826 w 1470991"/>
              <a:gd name="connsiteY23" fmla="*/ 1550504 h 1657854"/>
              <a:gd name="connsiteX24" fmla="*/ 543339 w 1470991"/>
              <a:gd name="connsiteY24" fmla="*/ 1590261 h 1657854"/>
              <a:gd name="connsiteX25" fmla="*/ 649357 w 1470991"/>
              <a:gd name="connsiteY25" fmla="*/ 1616765 h 1657854"/>
              <a:gd name="connsiteX26" fmla="*/ 702365 w 1470991"/>
              <a:gd name="connsiteY26" fmla="*/ 1630017 h 1657854"/>
              <a:gd name="connsiteX27" fmla="*/ 755374 w 1470991"/>
              <a:gd name="connsiteY27" fmla="*/ 1656522 h 1657854"/>
              <a:gd name="connsiteX28" fmla="*/ 914400 w 1470991"/>
              <a:gd name="connsiteY28" fmla="*/ 1643269 h 1657854"/>
              <a:gd name="connsiteX29" fmla="*/ 1046922 w 1470991"/>
              <a:gd name="connsiteY29" fmla="*/ 1537252 h 1657854"/>
              <a:gd name="connsiteX30" fmla="*/ 1073426 w 1470991"/>
              <a:gd name="connsiteY30" fmla="*/ 1497496 h 1657854"/>
              <a:gd name="connsiteX31" fmla="*/ 1099931 w 1470991"/>
              <a:gd name="connsiteY31" fmla="*/ 1470991 h 1657854"/>
              <a:gd name="connsiteX32" fmla="*/ 1126435 w 1470991"/>
              <a:gd name="connsiteY32" fmla="*/ 1431235 h 1657854"/>
              <a:gd name="connsiteX33" fmla="*/ 1205948 w 1470991"/>
              <a:gd name="connsiteY33" fmla="*/ 1364974 h 1657854"/>
              <a:gd name="connsiteX34" fmla="*/ 1232452 w 1470991"/>
              <a:gd name="connsiteY34" fmla="*/ 1325217 h 1657854"/>
              <a:gd name="connsiteX35" fmla="*/ 1258957 w 1470991"/>
              <a:gd name="connsiteY35" fmla="*/ 1298713 h 1657854"/>
              <a:gd name="connsiteX36" fmla="*/ 1325217 w 1470991"/>
              <a:gd name="connsiteY36" fmla="*/ 1219200 h 1657854"/>
              <a:gd name="connsiteX37" fmla="*/ 1364974 w 1470991"/>
              <a:gd name="connsiteY37" fmla="*/ 1113183 h 1657854"/>
              <a:gd name="connsiteX38" fmla="*/ 1378226 w 1470991"/>
              <a:gd name="connsiteY38" fmla="*/ 1060174 h 1657854"/>
              <a:gd name="connsiteX39" fmla="*/ 1431235 w 1470991"/>
              <a:gd name="connsiteY39" fmla="*/ 980661 h 1657854"/>
              <a:gd name="connsiteX40" fmla="*/ 1444487 w 1470991"/>
              <a:gd name="connsiteY40" fmla="*/ 940904 h 1657854"/>
              <a:gd name="connsiteX41" fmla="*/ 1470991 w 1470991"/>
              <a:gd name="connsiteY41" fmla="*/ 821635 h 1657854"/>
              <a:gd name="connsiteX42" fmla="*/ 1457739 w 1470991"/>
              <a:gd name="connsiteY42" fmla="*/ 384313 h 1657854"/>
              <a:gd name="connsiteX43" fmla="*/ 1444487 w 1470991"/>
              <a:gd name="connsiteY43" fmla="*/ 331304 h 1657854"/>
              <a:gd name="connsiteX44" fmla="*/ 1351722 w 1470991"/>
              <a:gd name="connsiteY44" fmla="*/ 238539 h 1657854"/>
              <a:gd name="connsiteX45" fmla="*/ 1232452 w 1470991"/>
              <a:gd name="connsiteY45" fmla="*/ 225287 h 1657854"/>
              <a:gd name="connsiteX46" fmla="*/ 1060174 w 1470991"/>
              <a:gd name="connsiteY46" fmla="*/ 212035 h 1657854"/>
              <a:gd name="connsiteX47" fmla="*/ 1033670 w 1470991"/>
              <a:gd name="connsiteY47" fmla="*/ 172278 h 1657854"/>
              <a:gd name="connsiteX48" fmla="*/ 1020417 w 1470991"/>
              <a:gd name="connsiteY48" fmla="*/ 132522 h 1657854"/>
              <a:gd name="connsiteX49" fmla="*/ 1007165 w 1470991"/>
              <a:gd name="connsiteY49" fmla="*/ 0 h 165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470991" h="1657854">
                <a:moveTo>
                  <a:pt x="1166191" y="159026"/>
                </a:moveTo>
                <a:cubicBezTo>
                  <a:pt x="1144104" y="136939"/>
                  <a:pt x="1125920" y="110091"/>
                  <a:pt x="1099931" y="92765"/>
                </a:cubicBezTo>
                <a:cubicBezTo>
                  <a:pt x="1084777" y="82662"/>
                  <a:pt x="1064435" y="84517"/>
                  <a:pt x="1046922" y="79513"/>
                </a:cubicBezTo>
                <a:cubicBezTo>
                  <a:pt x="1033490" y="75675"/>
                  <a:pt x="1020417" y="70678"/>
                  <a:pt x="1007165" y="66261"/>
                </a:cubicBezTo>
                <a:lnTo>
                  <a:pt x="742122" y="92765"/>
                </a:lnTo>
                <a:cubicBezTo>
                  <a:pt x="715429" y="95845"/>
                  <a:pt x="687914" y="96980"/>
                  <a:pt x="662609" y="106017"/>
                </a:cubicBezTo>
                <a:cubicBezTo>
                  <a:pt x="625400" y="119306"/>
                  <a:pt x="591930" y="141356"/>
                  <a:pt x="556591" y="159026"/>
                </a:cubicBezTo>
                <a:cubicBezTo>
                  <a:pt x="514761" y="179941"/>
                  <a:pt x="456054" y="206555"/>
                  <a:pt x="424070" y="238539"/>
                </a:cubicBezTo>
                <a:cubicBezTo>
                  <a:pt x="346547" y="316062"/>
                  <a:pt x="383799" y="287474"/>
                  <a:pt x="318052" y="331304"/>
                </a:cubicBezTo>
                <a:cubicBezTo>
                  <a:pt x="254648" y="426411"/>
                  <a:pt x="287568" y="388293"/>
                  <a:pt x="225287" y="450574"/>
                </a:cubicBezTo>
                <a:cubicBezTo>
                  <a:pt x="220870" y="463826"/>
                  <a:pt x="220154" y="478963"/>
                  <a:pt x="212035" y="490330"/>
                </a:cubicBezTo>
                <a:cubicBezTo>
                  <a:pt x="197511" y="510664"/>
                  <a:pt x="159026" y="543339"/>
                  <a:pt x="159026" y="543339"/>
                </a:cubicBezTo>
                <a:cubicBezTo>
                  <a:pt x="128911" y="603570"/>
                  <a:pt x="131397" y="594931"/>
                  <a:pt x="106017" y="662609"/>
                </a:cubicBezTo>
                <a:cubicBezTo>
                  <a:pt x="101112" y="675688"/>
                  <a:pt x="99012" y="689871"/>
                  <a:pt x="92765" y="702365"/>
                </a:cubicBezTo>
                <a:cubicBezTo>
                  <a:pt x="54317" y="779262"/>
                  <a:pt x="74607" y="702198"/>
                  <a:pt x="39757" y="795130"/>
                </a:cubicBezTo>
                <a:cubicBezTo>
                  <a:pt x="33362" y="812184"/>
                  <a:pt x="30455" y="830359"/>
                  <a:pt x="26504" y="848139"/>
                </a:cubicBezTo>
                <a:cubicBezTo>
                  <a:pt x="-7155" y="999602"/>
                  <a:pt x="32328" y="838094"/>
                  <a:pt x="0" y="967409"/>
                </a:cubicBezTo>
                <a:cubicBezTo>
                  <a:pt x="2093" y="996713"/>
                  <a:pt x="-3616" y="1132458"/>
                  <a:pt x="26504" y="1192696"/>
                </a:cubicBezTo>
                <a:cubicBezTo>
                  <a:pt x="51883" y="1243454"/>
                  <a:pt x="111440" y="1290883"/>
                  <a:pt x="145774" y="1325217"/>
                </a:cubicBezTo>
                <a:cubicBezTo>
                  <a:pt x="154609" y="1334052"/>
                  <a:pt x="165347" y="1341326"/>
                  <a:pt x="172278" y="1351722"/>
                </a:cubicBezTo>
                <a:cubicBezTo>
                  <a:pt x="181113" y="1364974"/>
                  <a:pt x="187521" y="1380216"/>
                  <a:pt x="198783" y="1391478"/>
                </a:cubicBezTo>
                <a:cubicBezTo>
                  <a:pt x="210045" y="1402740"/>
                  <a:pt x="226303" y="1407787"/>
                  <a:pt x="238539" y="1417983"/>
                </a:cubicBezTo>
                <a:cubicBezTo>
                  <a:pt x="303582" y="1472186"/>
                  <a:pt x="251909" y="1447874"/>
                  <a:pt x="331304" y="1497496"/>
                </a:cubicBezTo>
                <a:cubicBezTo>
                  <a:pt x="423938" y="1555392"/>
                  <a:pt x="344873" y="1491027"/>
                  <a:pt x="463826" y="1550504"/>
                </a:cubicBezTo>
                <a:cubicBezTo>
                  <a:pt x="490330" y="1563756"/>
                  <a:pt x="516260" y="1578226"/>
                  <a:pt x="543339" y="1590261"/>
                </a:cubicBezTo>
                <a:cubicBezTo>
                  <a:pt x="578859" y="1606048"/>
                  <a:pt x="610686" y="1608172"/>
                  <a:pt x="649357" y="1616765"/>
                </a:cubicBezTo>
                <a:cubicBezTo>
                  <a:pt x="667136" y="1620716"/>
                  <a:pt x="684696" y="1625600"/>
                  <a:pt x="702365" y="1630017"/>
                </a:cubicBezTo>
                <a:cubicBezTo>
                  <a:pt x="720035" y="1638852"/>
                  <a:pt x="735657" y="1655290"/>
                  <a:pt x="755374" y="1656522"/>
                </a:cubicBezTo>
                <a:cubicBezTo>
                  <a:pt x="808463" y="1659840"/>
                  <a:pt x="863148" y="1657506"/>
                  <a:pt x="914400" y="1643269"/>
                </a:cubicBezTo>
                <a:cubicBezTo>
                  <a:pt x="943401" y="1635213"/>
                  <a:pt x="1027325" y="1566648"/>
                  <a:pt x="1046922" y="1537252"/>
                </a:cubicBezTo>
                <a:cubicBezTo>
                  <a:pt x="1055757" y="1524000"/>
                  <a:pt x="1063477" y="1509933"/>
                  <a:pt x="1073426" y="1497496"/>
                </a:cubicBezTo>
                <a:cubicBezTo>
                  <a:pt x="1081231" y="1487739"/>
                  <a:pt x="1092126" y="1480748"/>
                  <a:pt x="1099931" y="1470991"/>
                </a:cubicBezTo>
                <a:cubicBezTo>
                  <a:pt x="1109880" y="1458554"/>
                  <a:pt x="1115173" y="1442497"/>
                  <a:pt x="1126435" y="1431235"/>
                </a:cubicBezTo>
                <a:cubicBezTo>
                  <a:pt x="1230673" y="1326996"/>
                  <a:pt x="1097402" y="1495229"/>
                  <a:pt x="1205948" y="1364974"/>
                </a:cubicBezTo>
                <a:cubicBezTo>
                  <a:pt x="1216144" y="1352738"/>
                  <a:pt x="1222502" y="1337654"/>
                  <a:pt x="1232452" y="1325217"/>
                </a:cubicBezTo>
                <a:cubicBezTo>
                  <a:pt x="1240257" y="1315461"/>
                  <a:pt x="1251152" y="1308469"/>
                  <a:pt x="1258957" y="1298713"/>
                </a:cubicBezTo>
                <a:cubicBezTo>
                  <a:pt x="1332763" y="1206456"/>
                  <a:pt x="1230772" y="1313645"/>
                  <a:pt x="1325217" y="1219200"/>
                </a:cubicBezTo>
                <a:cubicBezTo>
                  <a:pt x="1359238" y="1083123"/>
                  <a:pt x="1312996" y="1251792"/>
                  <a:pt x="1364974" y="1113183"/>
                </a:cubicBezTo>
                <a:cubicBezTo>
                  <a:pt x="1371369" y="1096129"/>
                  <a:pt x="1370081" y="1076465"/>
                  <a:pt x="1378226" y="1060174"/>
                </a:cubicBezTo>
                <a:cubicBezTo>
                  <a:pt x="1392472" y="1031683"/>
                  <a:pt x="1431235" y="980661"/>
                  <a:pt x="1431235" y="980661"/>
                </a:cubicBezTo>
                <a:cubicBezTo>
                  <a:pt x="1435652" y="967409"/>
                  <a:pt x="1440649" y="954336"/>
                  <a:pt x="1444487" y="940904"/>
                </a:cubicBezTo>
                <a:cubicBezTo>
                  <a:pt x="1456964" y="897233"/>
                  <a:pt x="1461881" y="867184"/>
                  <a:pt x="1470991" y="821635"/>
                </a:cubicBezTo>
                <a:cubicBezTo>
                  <a:pt x="1466574" y="675861"/>
                  <a:pt x="1465611" y="529941"/>
                  <a:pt x="1457739" y="384313"/>
                </a:cubicBezTo>
                <a:cubicBezTo>
                  <a:pt x="1456756" y="366126"/>
                  <a:pt x="1452632" y="347595"/>
                  <a:pt x="1444487" y="331304"/>
                </a:cubicBezTo>
                <a:cubicBezTo>
                  <a:pt x="1414807" y="271943"/>
                  <a:pt x="1408070" y="247930"/>
                  <a:pt x="1351722" y="238539"/>
                </a:cubicBezTo>
                <a:cubicBezTo>
                  <a:pt x="1312265" y="231963"/>
                  <a:pt x="1272289" y="228908"/>
                  <a:pt x="1232452" y="225287"/>
                </a:cubicBezTo>
                <a:cubicBezTo>
                  <a:pt x="1175093" y="220073"/>
                  <a:pt x="1117600" y="216452"/>
                  <a:pt x="1060174" y="212035"/>
                </a:cubicBezTo>
                <a:cubicBezTo>
                  <a:pt x="1051339" y="198783"/>
                  <a:pt x="1040793" y="186524"/>
                  <a:pt x="1033670" y="172278"/>
                </a:cubicBezTo>
                <a:cubicBezTo>
                  <a:pt x="1027423" y="159784"/>
                  <a:pt x="1023157" y="146220"/>
                  <a:pt x="1020417" y="132522"/>
                </a:cubicBezTo>
                <a:cubicBezTo>
                  <a:pt x="1005291" y="56893"/>
                  <a:pt x="1007165" y="58156"/>
                  <a:pt x="1007165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EE360E8-81C1-E4A5-8023-656C1A4BD581}"/>
              </a:ext>
            </a:extLst>
          </p:cNvPr>
          <p:cNvSpPr txBox="1"/>
          <p:nvPr/>
        </p:nvSpPr>
        <p:spPr>
          <a:xfrm>
            <a:off x="1770615" y="1595992"/>
            <a:ext cx="837743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El Programa de Naciones Unidas para el Desarrollo (PNUD)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nominó al Clúster de Energía como una Organización de la Sociedad Civil  a participar en </a:t>
            </a:r>
            <a:r>
              <a:rPr lang="es-MX" sz="2800" b="1" dirty="0">
                <a:solidFill>
                  <a:srgbClr val="3C8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Programa para la Resiliencia de Sociedad Civil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con financiamiento de USAID.</a:t>
            </a:r>
            <a:endParaRPr lang="es-ES_trad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FBF4004-7025-EF83-4C08-41AEE862E2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819"/>
          <a:stretch/>
        </p:blipFill>
        <p:spPr>
          <a:xfrm>
            <a:off x="6446" y="175118"/>
            <a:ext cx="1490091" cy="2787474"/>
          </a:xfrm>
          <a:prstGeom prst="rect">
            <a:avLst/>
          </a:prstGeom>
        </p:spPr>
      </p:pic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5C85B037-C01A-008C-3333-17384A0879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8293" y="197284"/>
            <a:ext cx="2255533" cy="180707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99E6D74-CD08-4978-DC88-385DC35E2207}"/>
              </a:ext>
            </a:extLst>
          </p:cNvPr>
          <p:cNvSpPr txBox="1"/>
          <p:nvPr/>
        </p:nvSpPr>
        <p:spPr>
          <a:xfrm>
            <a:off x="859832" y="4046835"/>
            <a:ext cx="10472336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Objetivo: Fortalecer las capacidades de las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OSC’s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 con mentoría, capacitación y asesoría para el desarrollo de competencias en procesos, productos y habilidades.</a:t>
            </a:r>
            <a:endParaRPr lang="es-ES_tradn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905FEED-135F-454D-FE9B-68067C290BFB}"/>
              </a:ext>
            </a:extLst>
          </p:cNvPr>
          <p:cNvSpPr txBox="1"/>
          <p:nvPr/>
        </p:nvSpPr>
        <p:spPr>
          <a:xfrm>
            <a:off x="322728" y="5127782"/>
            <a:ext cx="7495455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dirty="0"/>
              <a:t> Temática de participación: </a:t>
            </a:r>
            <a:r>
              <a:rPr lang="es-MX" sz="2900" b="1" dirty="0"/>
              <a:t>Movilización de Recursos</a:t>
            </a:r>
          </a:p>
          <a:p>
            <a:pPr algn="ctr"/>
            <a:r>
              <a:rPr lang="es-MX" sz="2400" i="1" dirty="0">
                <a:latin typeface="+mj-lt"/>
                <a:cs typeface="Franklin Gothic Book"/>
              </a:rPr>
              <a:t>Periodo de ejecución: Julio a diciembre de 2022</a:t>
            </a:r>
          </a:p>
          <a:p>
            <a:pPr algn="ctr"/>
            <a:r>
              <a:rPr lang="es-MX" sz="2400" dirty="0"/>
              <a:t>Producto: Plan de Movilización de Recursos 2023-24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DF390D5-D4E7-48A3-D2CE-49555FDF29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4958" y="5665694"/>
            <a:ext cx="1556218" cy="65629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C900904-A804-A616-2429-C274409E62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502" t="9246" r="16677" b="17653"/>
          <a:stretch/>
        </p:blipFill>
        <p:spPr>
          <a:xfrm>
            <a:off x="10347950" y="5493146"/>
            <a:ext cx="1556218" cy="816350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96CA97D7-1199-EA77-F5BD-787B1CDBB9D0}"/>
              </a:ext>
            </a:extLst>
          </p:cNvPr>
          <p:cNvSpPr txBox="1"/>
          <p:nvPr/>
        </p:nvSpPr>
        <p:spPr>
          <a:xfrm>
            <a:off x="1550741" y="177301"/>
            <a:ext cx="8377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Programa para la Resiliencia de las Organizaciones de la Sociedad Civil</a:t>
            </a:r>
            <a:endParaRPr lang="es-419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3BF6098-573A-C64A-6FAE-521F8A45BB0E}"/>
              </a:ext>
            </a:extLst>
          </p:cNvPr>
          <p:cNvSpPr/>
          <p:nvPr/>
        </p:nvSpPr>
        <p:spPr>
          <a:xfrm>
            <a:off x="1636782" y="971195"/>
            <a:ext cx="8361511" cy="120777"/>
          </a:xfrm>
          <a:prstGeom prst="rect">
            <a:avLst/>
          </a:prstGeom>
          <a:solidFill>
            <a:srgbClr val="FF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D948E8F-1E6B-FFED-8753-9E64152BCABB}"/>
              </a:ext>
            </a:extLst>
          </p:cNvPr>
          <p:cNvSpPr txBox="1"/>
          <p:nvPr/>
        </p:nvSpPr>
        <p:spPr>
          <a:xfrm>
            <a:off x="1633654" y="1192306"/>
            <a:ext cx="8377430" cy="24266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endParaRPr lang="es-ES" sz="2000" dirty="0">
              <a:highlight>
                <a:srgbClr val="000000"/>
              </a:highlight>
              <a:latin typeface="Avenir Next LT Pro Light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2D4DB09-1D51-A116-B300-2EB9285510BF}"/>
              </a:ext>
            </a:extLst>
          </p:cNvPr>
          <p:cNvSpPr txBox="1"/>
          <p:nvPr/>
        </p:nvSpPr>
        <p:spPr>
          <a:xfrm>
            <a:off x="7011483" y="5055551"/>
            <a:ext cx="56993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i="1" dirty="0">
                <a:latin typeface="+mj-lt"/>
                <a:cs typeface="Franklin Gothic Book"/>
              </a:rPr>
              <a:t>Con el apoyo y asesoría técnica de: </a:t>
            </a:r>
            <a:endParaRPr lang="es-ES_tradnl" sz="2000" i="1" dirty="0">
              <a:latin typeface="+mj-lt"/>
              <a:cs typeface="Franklin Gothic Book"/>
            </a:endParaRPr>
          </a:p>
          <a:p>
            <a:pPr algn="ctr"/>
            <a:endParaRPr lang="es-ES_tradnl" sz="2000" i="1" dirty="0">
              <a:latin typeface="+mj-lt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4554171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BF2C354-CEC3-77DC-C690-92CDC6832D94}"/>
              </a:ext>
            </a:extLst>
          </p:cNvPr>
          <p:cNvSpPr/>
          <p:nvPr/>
        </p:nvSpPr>
        <p:spPr>
          <a:xfrm>
            <a:off x="759372" y="862200"/>
            <a:ext cx="11087282" cy="5596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general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Gestionar recursos económicos</a:t>
            </a:r>
            <a:r>
              <a:rPr lang="es-MX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por medio de </a:t>
            </a:r>
            <a:r>
              <a:rPr lang="es-MX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alianzas</a:t>
            </a:r>
            <a:r>
              <a:rPr lang="es-MX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s-MX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fondos con donantes </a:t>
            </a:r>
            <a:r>
              <a:rPr lang="es-MX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individuales, corporativos, gubernamentales y de la cooperación internacional, así como de la prestación de </a:t>
            </a:r>
            <a:r>
              <a:rPr lang="es-MX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servicios</a:t>
            </a:r>
            <a:r>
              <a:rPr lang="es-MX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en el 2023.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Objetivos específicos</a:t>
            </a:r>
          </a:p>
          <a:p>
            <a:pPr lvl="1" algn="just">
              <a:lnSpc>
                <a:spcPct val="107000"/>
              </a:lnSpc>
            </a:pPr>
            <a:r>
              <a:rPr lang="es-MX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Recaudar recursos de </a:t>
            </a:r>
            <a:r>
              <a:rPr lang="es-MX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empresas de Coahuila </a:t>
            </a:r>
            <a:r>
              <a:rPr lang="es-MX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otras del ámbito </a:t>
            </a:r>
            <a:r>
              <a:rPr lang="es-MX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nacional</a:t>
            </a:r>
            <a:r>
              <a:rPr lang="es-MX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 través de una estrategia de </a:t>
            </a:r>
            <a:r>
              <a:rPr lang="es-MX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Inversión Social Empresarial.</a:t>
            </a:r>
            <a:endParaRPr lang="es-MX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7000"/>
              </a:lnSpc>
            </a:pPr>
            <a:endParaRPr lang="es-MX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7000"/>
              </a:lnSpc>
            </a:pPr>
            <a:r>
              <a:rPr lang="es-MX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Gestionar recursos económicos de la </a:t>
            </a:r>
            <a:r>
              <a:rPr lang="es-MX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cooperación internacional</a:t>
            </a:r>
            <a:r>
              <a:rPr lang="es-MX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por medio del diseño de una estrategia de donantes 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s-MX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nternacionales.</a:t>
            </a:r>
          </a:p>
          <a:p>
            <a:pPr lvl="1" algn="just">
              <a:lnSpc>
                <a:spcPct val="107000"/>
              </a:lnSpc>
            </a:pPr>
            <a:endParaRPr lang="es-MX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7000"/>
              </a:lnSpc>
            </a:pPr>
            <a:r>
              <a:rPr lang="es-MX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Recaudar recursos económicos a través de una </a:t>
            </a:r>
            <a:r>
              <a:rPr lang="es-MX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estrategia de venta de servicios </a:t>
            </a:r>
            <a:r>
              <a:rPr lang="es-MX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pueda ofertar el Clúster de Energía.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51027E2-876B-EFAB-E7AA-7A35449DC9D1}"/>
              </a:ext>
            </a:extLst>
          </p:cNvPr>
          <p:cNvSpPr txBox="1"/>
          <p:nvPr/>
        </p:nvSpPr>
        <p:spPr>
          <a:xfrm>
            <a:off x="345345" y="538011"/>
            <a:ext cx="7836754" cy="595869"/>
          </a:xfrm>
          <a:prstGeom prst="rect">
            <a:avLst/>
          </a:prstGeom>
          <a:solidFill>
            <a:srgbClr val="3B8583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450000" rtlCol="0">
            <a:spAutoFit/>
          </a:bodyPr>
          <a:lstStyle>
            <a:defPPr>
              <a:defRPr lang="es-MX"/>
            </a:defPPr>
            <a:lvl1pPr>
              <a:defRPr sz="240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 de Movilización de Recursos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0AD7001-2D94-EC0F-CF76-BEF41BB275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27131" y="344542"/>
            <a:ext cx="2019524" cy="6532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sp>
        <p:nvSpPr>
          <p:cNvPr id="4" name="Rectángulo: esquinas redondeadas 20">
            <a:extLst>
              <a:ext uri="{FF2B5EF4-FFF2-40B4-BE49-F238E27FC236}">
                <a16:creationId xmlns:a16="http://schemas.microsoft.com/office/drawing/2014/main" id="{BBB49F84-2AFB-B87A-0186-4FD97E0B18A7}"/>
              </a:ext>
            </a:extLst>
          </p:cNvPr>
          <p:cNvSpPr/>
          <p:nvPr/>
        </p:nvSpPr>
        <p:spPr>
          <a:xfrm>
            <a:off x="6013246" y="6459108"/>
            <a:ext cx="6166510" cy="249575"/>
          </a:xfrm>
          <a:prstGeom prst="roundRect">
            <a:avLst>
              <a:gd name="adj" fmla="val 0"/>
            </a:avLst>
          </a:prstGeom>
          <a:solidFill>
            <a:srgbClr val="FFC000">
              <a:alpha val="8965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0ABA14C-EB8D-82C0-1B91-B48A1229419F}"/>
              </a:ext>
            </a:extLst>
          </p:cNvPr>
          <p:cNvSpPr/>
          <p:nvPr/>
        </p:nvSpPr>
        <p:spPr>
          <a:xfrm>
            <a:off x="345346" y="1626919"/>
            <a:ext cx="414025" cy="4928260"/>
          </a:xfrm>
          <a:prstGeom prst="rect">
            <a:avLst/>
          </a:prstGeom>
          <a:solidFill>
            <a:srgbClr val="FFC300"/>
          </a:solidFill>
          <a:ln>
            <a:noFill/>
          </a:ln>
          <a:effectLst>
            <a:outerShdw blurRad="50800" dist="38100" dir="13500000" algn="br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9549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BF2C354-CEC3-77DC-C690-92CDC6832D94}"/>
              </a:ext>
            </a:extLst>
          </p:cNvPr>
          <p:cNvSpPr/>
          <p:nvPr/>
        </p:nvSpPr>
        <p:spPr>
          <a:xfrm>
            <a:off x="998538" y="1098346"/>
            <a:ext cx="9838355" cy="5759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</a:pPr>
            <a:r>
              <a:rPr lang="es-MX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Objetivos específicos</a:t>
            </a:r>
          </a:p>
          <a:p>
            <a:pPr lvl="0" algn="just">
              <a:lnSpc>
                <a:spcPct val="107000"/>
              </a:lnSpc>
            </a:pPr>
            <a:endParaRPr lang="es-MX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7000"/>
              </a:lnSpc>
            </a:pPr>
            <a:r>
              <a:rPr lang="es-MX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Implementar una </a:t>
            </a:r>
            <a:r>
              <a:rPr lang="es-MX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Campaña de donantes recurrentes individuales </a:t>
            </a:r>
            <a:r>
              <a:rPr lang="es-MX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atraer a potenciales clientes y aliados.</a:t>
            </a:r>
          </a:p>
          <a:p>
            <a:pPr lvl="1" algn="just">
              <a:lnSpc>
                <a:spcPct val="107000"/>
              </a:lnSpc>
            </a:pPr>
            <a:endParaRPr lang="es-MX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7000"/>
              </a:lnSpc>
            </a:pPr>
            <a:r>
              <a:rPr lang="es-MX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s-MX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s-MX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Instalar </a:t>
            </a:r>
            <a:r>
              <a:rPr lang="es-MX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</a:t>
            </a:r>
            <a:r>
              <a:rPr lang="es-MX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Consejo Directivo en Movilización de Recursos y Comunicación</a:t>
            </a:r>
            <a:r>
              <a:rPr lang="es-MX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la participación de asociados e interesados en establecer alianzas con el Clúster.</a:t>
            </a:r>
          </a:p>
          <a:p>
            <a:pPr lvl="1" algn="just">
              <a:lnSpc>
                <a:spcPct val="107000"/>
              </a:lnSpc>
            </a:pPr>
            <a:endParaRPr lang="es-MX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7000"/>
              </a:lnSpc>
            </a:pPr>
            <a:r>
              <a:rPr lang="es-MX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Diseñar una Estrategia para contar con </a:t>
            </a:r>
            <a:r>
              <a:rPr lang="es-MX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 Coordinación de Desarrollo en la Organización</a:t>
            </a:r>
            <a:r>
              <a:rPr lang="es-MX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quien implemente el Plan de Movilización de Recursos.</a:t>
            </a:r>
          </a:p>
          <a:p>
            <a:pPr lvl="0" algn="just">
              <a:lnSpc>
                <a:spcPct val="107000"/>
              </a:lnSpc>
            </a:pPr>
            <a:endParaRPr lang="es-MX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1CB1501-2B7E-3FCA-5D3D-74979E260144}"/>
              </a:ext>
            </a:extLst>
          </p:cNvPr>
          <p:cNvSpPr txBox="1"/>
          <p:nvPr/>
        </p:nvSpPr>
        <p:spPr>
          <a:xfrm>
            <a:off x="345345" y="407025"/>
            <a:ext cx="7836754" cy="595869"/>
          </a:xfrm>
          <a:prstGeom prst="rect">
            <a:avLst/>
          </a:prstGeom>
          <a:solidFill>
            <a:srgbClr val="3B8583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450000" rtlCol="0">
            <a:spAutoFit/>
          </a:bodyPr>
          <a:lstStyle>
            <a:defPPr>
              <a:defRPr lang="es-MX"/>
            </a:defPPr>
            <a:lvl1pPr>
              <a:defRPr sz="240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 de Movilización de Recursos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F19C167-29D4-BDFA-D9FB-E0A8A74D79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27131" y="344542"/>
            <a:ext cx="2019524" cy="6532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sp>
        <p:nvSpPr>
          <p:cNvPr id="4" name="Rectángulo: esquinas redondeadas 20">
            <a:extLst>
              <a:ext uri="{FF2B5EF4-FFF2-40B4-BE49-F238E27FC236}">
                <a16:creationId xmlns:a16="http://schemas.microsoft.com/office/drawing/2014/main" id="{64B8C740-AF4C-4132-E8D4-809F9DEDABB3}"/>
              </a:ext>
            </a:extLst>
          </p:cNvPr>
          <p:cNvSpPr/>
          <p:nvPr/>
        </p:nvSpPr>
        <p:spPr>
          <a:xfrm>
            <a:off x="6013246" y="6459108"/>
            <a:ext cx="6166510" cy="249575"/>
          </a:xfrm>
          <a:prstGeom prst="roundRect">
            <a:avLst>
              <a:gd name="adj" fmla="val 0"/>
            </a:avLst>
          </a:prstGeom>
          <a:solidFill>
            <a:srgbClr val="FFC000">
              <a:alpha val="8965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BF823F4-0FCF-5F65-886B-0A98D608211C}"/>
              </a:ext>
            </a:extLst>
          </p:cNvPr>
          <p:cNvSpPr/>
          <p:nvPr/>
        </p:nvSpPr>
        <p:spPr>
          <a:xfrm>
            <a:off x="345346" y="1626919"/>
            <a:ext cx="414025" cy="4928260"/>
          </a:xfrm>
          <a:prstGeom prst="rect">
            <a:avLst/>
          </a:prstGeom>
          <a:solidFill>
            <a:srgbClr val="FFC300"/>
          </a:solidFill>
          <a:ln>
            <a:noFill/>
          </a:ln>
          <a:effectLst>
            <a:outerShdw blurRad="50800" dist="38100" dir="13500000" algn="br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217295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B8C300C-C34A-445A-B25D-6CA6D1683A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909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B9213CDE-D983-441E-B01D-8A80AB4C22A2}"/>
              </a:ext>
            </a:extLst>
          </p:cNvPr>
          <p:cNvSpPr/>
          <p:nvPr/>
        </p:nvSpPr>
        <p:spPr>
          <a:xfrm>
            <a:off x="4161183" y="807501"/>
            <a:ext cx="2570921" cy="1299595"/>
          </a:xfrm>
          <a:custGeom>
            <a:avLst/>
            <a:gdLst>
              <a:gd name="connsiteX0" fmla="*/ 2319130 w 2570921"/>
              <a:gd name="connsiteY0" fmla="*/ 14134 h 1299595"/>
              <a:gd name="connsiteX1" fmla="*/ 1828800 w 2570921"/>
              <a:gd name="connsiteY1" fmla="*/ 40638 h 1299595"/>
              <a:gd name="connsiteX2" fmla="*/ 1457739 w 2570921"/>
              <a:gd name="connsiteY2" fmla="*/ 67142 h 1299595"/>
              <a:gd name="connsiteX3" fmla="*/ 437321 w 2570921"/>
              <a:gd name="connsiteY3" fmla="*/ 93647 h 1299595"/>
              <a:gd name="connsiteX4" fmla="*/ 278295 w 2570921"/>
              <a:gd name="connsiteY4" fmla="*/ 120151 h 1299595"/>
              <a:gd name="connsiteX5" fmla="*/ 251791 w 2570921"/>
              <a:gd name="connsiteY5" fmla="*/ 146656 h 1299595"/>
              <a:gd name="connsiteX6" fmla="*/ 145774 w 2570921"/>
              <a:gd name="connsiteY6" fmla="*/ 173160 h 1299595"/>
              <a:gd name="connsiteX7" fmla="*/ 66260 w 2570921"/>
              <a:gd name="connsiteY7" fmla="*/ 212916 h 1299595"/>
              <a:gd name="connsiteX8" fmla="*/ 39756 w 2570921"/>
              <a:gd name="connsiteY8" fmla="*/ 239421 h 1299595"/>
              <a:gd name="connsiteX9" fmla="*/ 0 w 2570921"/>
              <a:gd name="connsiteY9" fmla="*/ 398447 h 1299595"/>
              <a:gd name="connsiteX10" fmla="*/ 13252 w 2570921"/>
              <a:gd name="connsiteY10" fmla="*/ 862273 h 1299595"/>
              <a:gd name="connsiteX11" fmla="*/ 53008 w 2570921"/>
              <a:gd name="connsiteY11" fmla="*/ 968290 h 1299595"/>
              <a:gd name="connsiteX12" fmla="*/ 66260 w 2570921"/>
              <a:gd name="connsiteY12" fmla="*/ 1008047 h 1299595"/>
              <a:gd name="connsiteX13" fmla="*/ 119269 w 2570921"/>
              <a:gd name="connsiteY13" fmla="*/ 1061056 h 1299595"/>
              <a:gd name="connsiteX14" fmla="*/ 145774 w 2570921"/>
              <a:gd name="connsiteY14" fmla="*/ 1087560 h 1299595"/>
              <a:gd name="connsiteX15" fmla="*/ 198782 w 2570921"/>
              <a:gd name="connsiteY15" fmla="*/ 1100812 h 1299595"/>
              <a:gd name="connsiteX16" fmla="*/ 291547 w 2570921"/>
              <a:gd name="connsiteY16" fmla="*/ 1153821 h 1299595"/>
              <a:gd name="connsiteX17" fmla="*/ 463826 w 2570921"/>
              <a:gd name="connsiteY17" fmla="*/ 1193577 h 1299595"/>
              <a:gd name="connsiteX18" fmla="*/ 556591 w 2570921"/>
              <a:gd name="connsiteY18" fmla="*/ 1220082 h 1299595"/>
              <a:gd name="connsiteX19" fmla="*/ 861391 w 2570921"/>
              <a:gd name="connsiteY19" fmla="*/ 1233334 h 1299595"/>
              <a:gd name="connsiteX20" fmla="*/ 1152939 w 2570921"/>
              <a:gd name="connsiteY20" fmla="*/ 1259838 h 1299595"/>
              <a:gd name="connsiteX21" fmla="*/ 1470991 w 2570921"/>
              <a:gd name="connsiteY21" fmla="*/ 1299595 h 1299595"/>
              <a:gd name="connsiteX22" fmla="*/ 2093843 w 2570921"/>
              <a:gd name="connsiteY22" fmla="*/ 1286342 h 1299595"/>
              <a:gd name="connsiteX23" fmla="*/ 2133600 w 2570921"/>
              <a:gd name="connsiteY23" fmla="*/ 1273090 h 1299595"/>
              <a:gd name="connsiteX24" fmla="*/ 2186608 w 2570921"/>
              <a:gd name="connsiteY24" fmla="*/ 1246586 h 1299595"/>
              <a:gd name="connsiteX25" fmla="*/ 2226365 w 2570921"/>
              <a:gd name="connsiteY25" fmla="*/ 1220082 h 1299595"/>
              <a:gd name="connsiteX26" fmla="*/ 2292626 w 2570921"/>
              <a:gd name="connsiteY26" fmla="*/ 1153821 h 1299595"/>
              <a:gd name="connsiteX27" fmla="*/ 2358887 w 2570921"/>
              <a:gd name="connsiteY27" fmla="*/ 1074308 h 1299595"/>
              <a:gd name="connsiteX28" fmla="*/ 2372139 w 2570921"/>
              <a:gd name="connsiteY28" fmla="*/ 1034551 h 1299595"/>
              <a:gd name="connsiteX29" fmla="*/ 2425147 w 2570921"/>
              <a:gd name="connsiteY29" fmla="*/ 955038 h 1299595"/>
              <a:gd name="connsiteX30" fmla="*/ 2478156 w 2570921"/>
              <a:gd name="connsiteY30" fmla="*/ 835769 h 1299595"/>
              <a:gd name="connsiteX31" fmla="*/ 2491408 w 2570921"/>
              <a:gd name="connsiteY31" fmla="*/ 796012 h 1299595"/>
              <a:gd name="connsiteX32" fmla="*/ 2517913 w 2570921"/>
              <a:gd name="connsiteY32" fmla="*/ 756256 h 1299595"/>
              <a:gd name="connsiteX33" fmla="*/ 2531165 w 2570921"/>
              <a:gd name="connsiteY33" fmla="*/ 703247 h 1299595"/>
              <a:gd name="connsiteX34" fmla="*/ 2557669 w 2570921"/>
              <a:gd name="connsiteY34" fmla="*/ 623734 h 1299595"/>
              <a:gd name="connsiteX35" fmla="*/ 2570921 w 2570921"/>
              <a:gd name="connsiteY35" fmla="*/ 583977 h 1299595"/>
              <a:gd name="connsiteX36" fmla="*/ 2557669 w 2570921"/>
              <a:gd name="connsiteY36" fmla="*/ 279177 h 1299595"/>
              <a:gd name="connsiteX37" fmla="*/ 2504660 w 2570921"/>
              <a:gd name="connsiteY37" fmla="*/ 186412 h 1299595"/>
              <a:gd name="connsiteX38" fmla="*/ 2425147 w 2570921"/>
              <a:gd name="connsiteY38" fmla="*/ 80395 h 1299595"/>
              <a:gd name="connsiteX39" fmla="*/ 2398643 w 2570921"/>
              <a:gd name="connsiteY39" fmla="*/ 27386 h 1299595"/>
              <a:gd name="connsiteX40" fmla="*/ 2239617 w 2570921"/>
              <a:gd name="connsiteY40" fmla="*/ 882 h 129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570921" h="1299595">
                <a:moveTo>
                  <a:pt x="2319130" y="14134"/>
                </a:moveTo>
                <a:lnTo>
                  <a:pt x="1828800" y="40638"/>
                </a:lnTo>
                <a:cubicBezTo>
                  <a:pt x="1559467" y="57471"/>
                  <a:pt x="1806728" y="56004"/>
                  <a:pt x="1457739" y="67142"/>
                </a:cubicBezTo>
                <a:lnTo>
                  <a:pt x="437321" y="93647"/>
                </a:lnTo>
                <a:cubicBezTo>
                  <a:pt x="429749" y="94729"/>
                  <a:pt x="297672" y="111846"/>
                  <a:pt x="278295" y="120151"/>
                </a:cubicBezTo>
                <a:cubicBezTo>
                  <a:pt x="266811" y="125073"/>
                  <a:pt x="263275" y="141734"/>
                  <a:pt x="251791" y="146656"/>
                </a:cubicBezTo>
                <a:cubicBezTo>
                  <a:pt x="145919" y="192030"/>
                  <a:pt x="222969" y="134563"/>
                  <a:pt x="145774" y="173160"/>
                </a:cubicBezTo>
                <a:cubicBezTo>
                  <a:pt x="43018" y="224538"/>
                  <a:pt x="166187" y="179608"/>
                  <a:pt x="66260" y="212916"/>
                </a:cubicBezTo>
                <a:cubicBezTo>
                  <a:pt x="57425" y="221751"/>
                  <a:pt x="47561" y="229665"/>
                  <a:pt x="39756" y="239421"/>
                </a:cubicBezTo>
                <a:cubicBezTo>
                  <a:pt x="-7366" y="298325"/>
                  <a:pt x="11066" y="298850"/>
                  <a:pt x="0" y="398447"/>
                </a:cubicBezTo>
                <a:cubicBezTo>
                  <a:pt x="4417" y="553056"/>
                  <a:pt x="5331" y="707804"/>
                  <a:pt x="13252" y="862273"/>
                </a:cubicBezTo>
                <a:cubicBezTo>
                  <a:pt x="15624" y="908530"/>
                  <a:pt x="35356" y="927102"/>
                  <a:pt x="53008" y="968290"/>
                </a:cubicBezTo>
                <a:cubicBezTo>
                  <a:pt x="58511" y="981130"/>
                  <a:pt x="58141" y="996680"/>
                  <a:pt x="66260" y="1008047"/>
                </a:cubicBezTo>
                <a:cubicBezTo>
                  <a:pt x="80784" y="1028381"/>
                  <a:pt x="101599" y="1043386"/>
                  <a:pt x="119269" y="1061056"/>
                </a:cubicBezTo>
                <a:cubicBezTo>
                  <a:pt x="128104" y="1069891"/>
                  <a:pt x="133653" y="1084530"/>
                  <a:pt x="145774" y="1087560"/>
                </a:cubicBezTo>
                <a:lnTo>
                  <a:pt x="198782" y="1100812"/>
                </a:lnTo>
                <a:cubicBezTo>
                  <a:pt x="227861" y="1120198"/>
                  <a:pt x="257925" y="1142614"/>
                  <a:pt x="291547" y="1153821"/>
                </a:cubicBezTo>
                <a:cubicBezTo>
                  <a:pt x="390494" y="1186804"/>
                  <a:pt x="379730" y="1172553"/>
                  <a:pt x="463826" y="1193577"/>
                </a:cubicBezTo>
                <a:cubicBezTo>
                  <a:pt x="496825" y="1201827"/>
                  <a:pt x="521369" y="1217473"/>
                  <a:pt x="556591" y="1220082"/>
                </a:cubicBezTo>
                <a:cubicBezTo>
                  <a:pt x="658009" y="1227595"/>
                  <a:pt x="759791" y="1228917"/>
                  <a:pt x="861391" y="1233334"/>
                </a:cubicBezTo>
                <a:lnTo>
                  <a:pt x="1152939" y="1259838"/>
                </a:lnTo>
                <a:cubicBezTo>
                  <a:pt x="1425212" y="1281333"/>
                  <a:pt x="1283988" y="1252843"/>
                  <a:pt x="1470991" y="1299595"/>
                </a:cubicBezTo>
                <a:lnTo>
                  <a:pt x="2093843" y="1286342"/>
                </a:lnTo>
                <a:cubicBezTo>
                  <a:pt x="2107801" y="1285784"/>
                  <a:pt x="2120760" y="1278593"/>
                  <a:pt x="2133600" y="1273090"/>
                </a:cubicBezTo>
                <a:cubicBezTo>
                  <a:pt x="2151758" y="1265308"/>
                  <a:pt x="2169456" y="1256387"/>
                  <a:pt x="2186608" y="1246586"/>
                </a:cubicBezTo>
                <a:cubicBezTo>
                  <a:pt x="2200437" y="1238684"/>
                  <a:pt x="2214379" y="1230570"/>
                  <a:pt x="2226365" y="1220082"/>
                </a:cubicBezTo>
                <a:cubicBezTo>
                  <a:pt x="2249872" y="1199513"/>
                  <a:pt x="2270539" y="1175908"/>
                  <a:pt x="2292626" y="1153821"/>
                </a:cubicBezTo>
                <a:cubicBezTo>
                  <a:pt x="2343642" y="1102804"/>
                  <a:pt x="2321987" y="1129656"/>
                  <a:pt x="2358887" y="1074308"/>
                </a:cubicBezTo>
                <a:cubicBezTo>
                  <a:pt x="2363304" y="1061056"/>
                  <a:pt x="2365355" y="1046762"/>
                  <a:pt x="2372139" y="1034551"/>
                </a:cubicBezTo>
                <a:cubicBezTo>
                  <a:pt x="2387609" y="1006705"/>
                  <a:pt x="2415074" y="985257"/>
                  <a:pt x="2425147" y="955038"/>
                </a:cubicBezTo>
                <a:cubicBezTo>
                  <a:pt x="2456689" y="860415"/>
                  <a:pt x="2436155" y="898771"/>
                  <a:pt x="2478156" y="835769"/>
                </a:cubicBezTo>
                <a:cubicBezTo>
                  <a:pt x="2482573" y="822517"/>
                  <a:pt x="2485161" y="808506"/>
                  <a:pt x="2491408" y="796012"/>
                </a:cubicBezTo>
                <a:cubicBezTo>
                  <a:pt x="2498531" y="781766"/>
                  <a:pt x="2511639" y="770895"/>
                  <a:pt x="2517913" y="756256"/>
                </a:cubicBezTo>
                <a:cubicBezTo>
                  <a:pt x="2525088" y="739515"/>
                  <a:pt x="2525931" y="720692"/>
                  <a:pt x="2531165" y="703247"/>
                </a:cubicBezTo>
                <a:cubicBezTo>
                  <a:pt x="2539193" y="676487"/>
                  <a:pt x="2548834" y="650238"/>
                  <a:pt x="2557669" y="623734"/>
                </a:cubicBezTo>
                <a:lnTo>
                  <a:pt x="2570921" y="583977"/>
                </a:lnTo>
                <a:cubicBezTo>
                  <a:pt x="2566504" y="482377"/>
                  <a:pt x="2565469" y="380573"/>
                  <a:pt x="2557669" y="279177"/>
                </a:cubicBezTo>
                <a:cubicBezTo>
                  <a:pt x="2554670" y="240193"/>
                  <a:pt x="2525542" y="216244"/>
                  <a:pt x="2504660" y="186412"/>
                </a:cubicBezTo>
                <a:cubicBezTo>
                  <a:pt x="2434731" y="86513"/>
                  <a:pt x="2478095" y="133341"/>
                  <a:pt x="2425147" y="80395"/>
                </a:cubicBezTo>
                <a:cubicBezTo>
                  <a:pt x="2416312" y="62725"/>
                  <a:pt x="2414447" y="39239"/>
                  <a:pt x="2398643" y="27386"/>
                </a:cubicBezTo>
                <a:cubicBezTo>
                  <a:pt x="2352129" y="-7499"/>
                  <a:pt x="2291908" y="882"/>
                  <a:pt x="2239617" y="88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3FB7066A-F9C2-4EC0-8EC9-4FF34FA09BB7}"/>
              </a:ext>
            </a:extLst>
          </p:cNvPr>
          <p:cNvSpPr/>
          <p:nvPr/>
        </p:nvSpPr>
        <p:spPr>
          <a:xfrm>
            <a:off x="463826" y="4108174"/>
            <a:ext cx="1470991" cy="1657854"/>
          </a:xfrm>
          <a:custGeom>
            <a:avLst/>
            <a:gdLst>
              <a:gd name="connsiteX0" fmla="*/ 1166191 w 1470991"/>
              <a:gd name="connsiteY0" fmla="*/ 159026 h 1657854"/>
              <a:gd name="connsiteX1" fmla="*/ 1099931 w 1470991"/>
              <a:gd name="connsiteY1" fmla="*/ 92765 h 1657854"/>
              <a:gd name="connsiteX2" fmla="*/ 1046922 w 1470991"/>
              <a:gd name="connsiteY2" fmla="*/ 79513 h 1657854"/>
              <a:gd name="connsiteX3" fmla="*/ 1007165 w 1470991"/>
              <a:gd name="connsiteY3" fmla="*/ 66261 h 1657854"/>
              <a:gd name="connsiteX4" fmla="*/ 742122 w 1470991"/>
              <a:gd name="connsiteY4" fmla="*/ 92765 h 1657854"/>
              <a:gd name="connsiteX5" fmla="*/ 662609 w 1470991"/>
              <a:gd name="connsiteY5" fmla="*/ 106017 h 1657854"/>
              <a:gd name="connsiteX6" fmla="*/ 556591 w 1470991"/>
              <a:gd name="connsiteY6" fmla="*/ 159026 h 1657854"/>
              <a:gd name="connsiteX7" fmla="*/ 424070 w 1470991"/>
              <a:gd name="connsiteY7" fmla="*/ 238539 h 1657854"/>
              <a:gd name="connsiteX8" fmla="*/ 318052 w 1470991"/>
              <a:gd name="connsiteY8" fmla="*/ 331304 h 1657854"/>
              <a:gd name="connsiteX9" fmla="*/ 225287 w 1470991"/>
              <a:gd name="connsiteY9" fmla="*/ 450574 h 1657854"/>
              <a:gd name="connsiteX10" fmla="*/ 212035 w 1470991"/>
              <a:gd name="connsiteY10" fmla="*/ 490330 h 1657854"/>
              <a:gd name="connsiteX11" fmla="*/ 159026 w 1470991"/>
              <a:gd name="connsiteY11" fmla="*/ 543339 h 1657854"/>
              <a:gd name="connsiteX12" fmla="*/ 106017 w 1470991"/>
              <a:gd name="connsiteY12" fmla="*/ 662609 h 1657854"/>
              <a:gd name="connsiteX13" fmla="*/ 92765 w 1470991"/>
              <a:gd name="connsiteY13" fmla="*/ 702365 h 1657854"/>
              <a:gd name="connsiteX14" fmla="*/ 39757 w 1470991"/>
              <a:gd name="connsiteY14" fmla="*/ 795130 h 1657854"/>
              <a:gd name="connsiteX15" fmla="*/ 26504 w 1470991"/>
              <a:gd name="connsiteY15" fmla="*/ 848139 h 1657854"/>
              <a:gd name="connsiteX16" fmla="*/ 0 w 1470991"/>
              <a:gd name="connsiteY16" fmla="*/ 967409 h 1657854"/>
              <a:gd name="connsiteX17" fmla="*/ 26504 w 1470991"/>
              <a:gd name="connsiteY17" fmla="*/ 1192696 h 1657854"/>
              <a:gd name="connsiteX18" fmla="*/ 145774 w 1470991"/>
              <a:gd name="connsiteY18" fmla="*/ 1325217 h 1657854"/>
              <a:gd name="connsiteX19" fmla="*/ 172278 w 1470991"/>
              <a:gd name="connsiteY19" fmla="*/ 1351722 h 1657854"/>
              <a:gd name="connsiteX20" fmla="*/ 198783 w 1470991"/>
              <a:gd name="connsiteY20" fmla="*/ 1391478 h 1657854"/>
              <a:gd name="connsiteX21" fmla="*/ 238539 w 1470991"/>
              <a:gd name="connsiteY21" fmla="*/ 1417983 h 1657854"/>
              <a:gd name="connsiteX22" fmla="*/ 331304 w 1470991"/>
              <a:gd name="connsiteY22" fmla="*/ 1497496 h 1657854"/>
              <a:gd name="connsiteX23" fmla="*/ 463826 w 1470991"/>
              <a:gd name="connsiteY23" fmla="*/ 1550504 h 1657854"/>
              <a:gd name="connsiteX24" fmla="*/ 543339 w 1470991"/>
              <a:gd name="connsiteY24" fmla="*/ 1590261 h 1657854"/>
              <a:gd name="connsiteX25" fmla="*/ 649357 w 1470991"/>
              <a:gd name="connsiteY25" fmla="*/ 1616765 h 1657854"/>
              <a:gd name="connsiteX26" fmla="*/ 702365 w 1470991"/>
              <a:gd name="connsiteY26" fmla="*/ 1630017 h 1657854"/>
              <a:gd name="connsiteX27" fmla="*/ 755374 w 1470991"/>
              <a:gd name="connsiteY27" fmla="*/ 1656522 h 1657854"/>
              <a:gd name="connsiteX28" fmla="*/ 914400 w 1470991"/>
              <a:gd name="connsiteY28" fmla="*/ 1643269 h 1657854"/>
              <a:gd name="connsiteX29" fmla="*/ 1046922 w 1470991"/>
              <a:gd name="connsiteY29" fmla="*/ 1537252 h 1657854"/>
              <a:gd name="connsiteX30" fmla="*/ 1073426 w 1470991"/>
              <a:gd name="connsiteY30" fmla="*/ 1497496 h 1657854"/>
              <a:gd name="connsiteX31" fmla="*/ 1099931 w 1470991"/>
              <a:gd name="connsiteY31" fmla="*/ 1470991 h 1657854"/>
              <a:gd name="connsiteX32" fmla="*/ 1126435 w 1470991"/>
              <a:gd name="connsiteY32" fmla="*/ 1431235 h 1657854"/>
              <a:gd name="connsiteX33" fmla="*/ 1205948 w 1470991"/>
              <a:gd name="connsiteY33" fmla="*/ 1364974 h 1657854"/>
              <a:gd name="connsiteX34" fmla="*/ 1232452 w 1470991"/>
              <a:gd name="connsiteY34" fmla="*/ 1325217 h 1657854"/>
              <a:gd name="connsiteX35" fmla="*/ 1258957 w 1470991"/>
              <a:gd name="connsiteY35" fmla="*/ 1298713 h 1657854"/>
              <a:gd name="connsiteX36" fmla="*/ 1325217 w 1470991"/>
              <a:gd name="connsiteY36" fmla="*/ 1219200 h 1657854"/>
              <a:gd name="connsiteX37" fmla="*/ 1364974 w 1470991"/>
              <a:gd name="connsiteY37" fmla="*/ 1113183 h 1657854"/>
              <a:gd name="connsiteX38" fmla="*/ 1378226 w 1470991"/>
              <a:gd name="connsiteY38" fmla="*/ 1060174 h 1657854"/>
              <a:gd name="connsiteX39" fmla="*/ 1431235 w 1470991"/>
              <a:gd name="connsiteY39" fmla="*/ 980661 h 1657854"/>
              <a:gd name="connsiteX40" fmla="*/ 1444487 w 1470991"/>
              <a:gd name="connsiteY40" fmla="*/ 940904 h 1657854"/>
              <a:gd name="connsiteX41" fmla="*/ 1470991 w 1470991"/>
              <a:gd name="connsiteY41" fmla="*/ 821635 h 1657854"/>
              <a:gd name="connsiteX42" fmla="*/ 1457739 w 1470991"/>
              <a:gd name="connsiteY42" fmla="*/ 384313 h 1657854"/>
              <a:gd name="connsiteX43" fmla="*/ 1444487 w 1470991"/>
              <a:gd name="connsiteY43" fmla="*/ 331304 h 1657854"/>
              <a:gd name="connsiteX44" fmla="*/ 1351722 w 1470991"/>
              <a:gd name="connsiteY44" fmla="*/ 238539 h 1657854"/>
              <a:gd name="connsiteX45" fmla="*/ 1232452 w 1470991"/>
              <a:gd name="connsiteY45" fmla="*/ 225287 h 1657854"/>
              <a:gd name="connsiteX46" fmla="*/ 1060174 w 1470991"/>
              <a:gd name="connsiteY46" fmla="*/ 212035 h 1657854"/>
              <a:gd name="connsiteX47" fmla="*/ 1033670 w 1470991"/>
              <a:gd name="connsiteY47" fmla="*/ 172278 h 1657854"/>
              <a:gd name="connsiteX48" fmla="*/ 1020417 w 1470991"/>
              <a:gd name="connsiteY48" fmla="*/ 132522 h 1657854"/>
              <a:gd name="connsiteX49" fmla="*/ 1007165 w 1470991"/>
              <a:gd name="connsiteY49" fmla="*/ 0 h 165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470991" h="1657854">
                <a:moveTo>
                  <a:pt x="1166191" y="159026"/>
                </a:moveTo>
                <a:cubicBezTo>
                  <a:pt x="1144104" y="136939"/>
                  <a:pt x="1125920" y="110091"/>
                  <a:pt x="1099931" y="92765"/>
                </a:cubicBezTo>
                <a:cubicBezTo>
                  <a:pt x="1084777" y="82662"/>
                  <a:pt x="1064435" y="84517"/>
                  <a:pt x="1046922" y="79513"/>
                </a:cubicBezTo>
                <a:cubicBezTo>
                  <a:pt x="1033490" y="75675"/>
                  <a:pt x="1020417" y="70678"/>
                  <a:pt x="1007165" y="66261"/>
                </a:cubicBezTo>
                <a:lnTo>
                  <a:pt x="742122" y="92765"/>
                </a:lnTo>
                <a:cubicBezTo>
                  <a:pt x="715429" y="95845"/>
                  <a:pt x="687914" y="96980"/>
                  <a:pt x="662609" y="106017"/>
                </a:cubicBezTo>
                <a:cubicBezTo>
                  <a:pt x="625400" y="119306"/>
                  <a:pt x="591930" y="141356"/>
                  <a:pt x="556591" y="159026"/>
                </a:cubicBezTo>
                <a:cubicBezTo>
                  <a:pt x="514761" y="179941"/>
                  <a:pt x="456054" y="206555"/>
                  <a:pt x="424070" y="238539"/>
                </a:cubicBezTo>
                <a:cubicBezTo>
                  <a:pt x="346547" y="316062"/>
                  <a:pt x="383799" y="287474"/>
                  <a:pt x="318052" y="331304"/>
                </a:cubicBezTo>
                <a:cubicBezTo>
                  <a:pt x="254648" y="426411"/>
                  <a:pt x="287568" y="388293"/>
                  <a:pt x="225287" y="450574"/>
                </a:cubicBezTo>
                <a:cubicBezTo>
                  <a:pt x="220870" y="463826"/>
                  <a:pt x="220154" y="478963"/>
                  <a:pt x="212035" y="490330"/>
                </a:cubicBezTo>
                <a:cubicBezTo>
                  <a:pt x="197511" y="510664"/>
                  <a:pt x="159026" y="543339"/>
                  <a:pt x="159026" y="543339"/>
                </a:cubicBezTo>
                <a:cubicBezTo>
                  <a:pt x="128911" y="603570"/>
                  <a:pt x="131397" y="594931"/>
                  <a:pt x="106017" y="662609"/>
                </a:cubicBezTo>
                <a:cubicBezTo>
                  <a:pt x="101112" y="675688"/>
                  <a:pt x="99012" y="689871"/>
                  <a:pt x="92765" y="702365"/>
                </a:cubicBezTo>
                <a:cubicBezTo>
                  <a:pt x="54317" y="779262"/>
                  <a:pt x="74607" y="702198"/>
                  <a:pt x="39757" y="795130"/>
                </a:cubicBezTo>
                <a:cubicBezTo>
                  <a:pt x="33362" y="812184"/>
                  <a:pt x="30455" y="830359"/>
                  <a:pt x="26504" y="848139"/>
                </a:cubicBezTo>
                <a:cubicBezTo>
                  <a:pt x="-7155" y="999602"/>
                  <a:pt x="32328" y="838094"/>
                  <a:pt x="0" y="967409"/>
                </a:cubicBezTo>
                <a:cubicBezTo>
                  <a:pt x="2093" y="996713"/>
                  <a:pt x="-3616" y="1132458"/>
                  <a:pt x="26504" y="1192696"/>
                </a:cubicBezTo>
                <a:cubicBezTo>
                  <a:pt x="51883" y="1243454"/>
                  <a:pt x="111440" y="1290883"/>
                  <a:pt x="145774" y="1325217"/>
                </a:cubicBezTo>
                <a:cubicBezTo>
                  <a:pt x="154609" y="1334052"/>
                  <a:pt x="165347" y="1341326"/>
                  <a:pt x="172278" y="1351722"/>
                </a:cubicBezTo>
                <a:cubicBezTo>
                  <a:pt x="181113" y="1364974"/>
                  <a:pt x="187521" y="1380216"/>
                  <a:pt x="198783" y="1391478"/>
                </a:cubicBezTo>
                <a:cubicBezTo>
                  <a:pt x="210045" y="1402740"/>
                  <a:pt x="226303" y="1407787"/>
                  <a:pt x="238539" y="1417983"/>
                </a:cubicBezTo>
                <a:cubicBezTo>
                  <a:pt x="303582" y="1472186"/>
                  <a:pt x="251909" y="1447874"/>
                  <a:pt x="331304" y="1497496"/>
                </a:cubicBezTo>
                <a:cubicBezTo>
                  <a:pt x="423938" y="1555392"/>
                  <a:pt x="344873" y="1491027"/>
                  <a:pt x="463826" y="1550504"/>
                </a:cubicBezTo>
                <a:cubicBezTo>
                  <a:pt x="490330" y="1563756"/>
                  <a:pt x="516260" y="1578226"/>
                  <a:pt x="543339" y="1590261"/>
                </a:cubicBezTo>
                <a:cubicBezTo>
                  <a:pt x="578859" y="1606048"/>
                  <a:pt x="610686" y="1608172"/>
                  <a:pt x="649357" y="1616765"/>
                </a:cubicBezTo>
                <a:cubicBezTo>
                  <a:pt x="667136" y="1620716"/>
                  <a:pt x="684696" y="1625600"/>
                  <a:pt x="702365" y="1630017"/>
                </a:cubicBezTo>
                <a:cubicBezTo>
                  <a:pt x="720035" y="1638852"/>
                  <a:pt x="735657" y="1655290"/>
                  <a:pt x="755374" y="1656522"/>
                </a:cubicBezTo>
                <a:cubicBezTo>
                  <a:pt x="808463" y="1659840"/>
                  <a:pt x="863148" y="1657506"/>
                  <a:pt x="914400" y="1643269"/>
                </a:cubicBezTo>
                <a:cubicBezTo>
                  <a:pt x="943401" y="1635213"/>
                  <a:pt x="1027325" y="1566648"/>
                  <a:pt x="1046922" y="1537252"/>
                </a:cubicBezTo>
                <a:cubicBezTo>
                  <a:pt x="1055757" y="1524000"/>
                  <a:pt x="1063477" y="1509933"/>
                  <a:pt x="1073426" y="1497496"/>
                </a:cubicBezTo>
                <a:cubicBezTo>
                  <a:pt x="1081231" y="1487739"/>
                  <a:pt x="1092126" y="1480748"/>
                  <a:pt x="1099931" y="1470991"/>
                </a:cubicBezTo>
                <a:cubicBezTo>
                  <a:pt x="1109880" y="1458554"/>
                  <a:pt x="1115173" y="1442497"/>
                  <a:pt x="1126435" y="1431235"/>
                </a:cubicBezTo>
                <a:cubicBezTo>
                  <a:pt x="1230673" y="1326996"/>
                  <a:pt x="1097402" y="1495229"/>
                  <a:pt x="1205948" y="1364974"/>
                </a:cubicBezTo>
                <a:cubicBezTo>
                  <a:pt x="1216144" y="1352738"/>
                  <a:pt x="1222502" y="1337654"/>
                  <a:pt x="1232452" y="1325217"/>
                </a:cubicBezTo>
                <a:cubicBezTo>
                  <a:pt x="1240257" y="1315461"/>
                  <a:pt x="1251152" y="1308469"/>
                  <a:pt x="1258957" y="1298713"/>
                </a:cubicBezTo>
                <a:cubicBezTo>
                  <a:pt x="1332763" y="1206456"/>
                  <a:pt x="1230772" y="1313645"/>
                  <a:pt x="1325217" y="1219200"/>
                </a:cubicBezTo>
                <a:cubicBezTo>
                  <a:pt x="1359238" y="1083123"/>
                  <a:pt x="1312996" y="1251792"/>
                  <a:pt x="1364974" y="1113183"/>
                </a:cubicBezTo>
                <a:cubicBezTo>
                  <a:pt x="1371369" y="1096129"/>
                  <a:pt x="1370081" y="1076465"/>
                  <a:pt x="1378226" y="1060174"/>
                </a:cubicBezTo>
                <a:cubicBezTo>
                  <a:pt x="1392472" y="1031683"/>
                  <a:pt x="1431235" y="980661"/>
                  <a:pt x="1431235" y="980661"/>
                </a:cubicBezTo>
                <a:cubicBezTo>
                  <a:pt x="1435652" y="967409"/>
                  <a:pt x="1440649" y="954336"/>
                  <a:pt x="1444487" y="940904"/>
                </a:cubicBezTo>
                <a:cubicBezTo>
                  <a:pt x="1456964" y="897233"/>
                  <a:pt x="1461881" y="867184"/>
                  <a:pt x="1470991" y="821635"/>
                </a:cubicBezTo>
                <a:cubicBezTo>
                  <a:pt x="1466574" y="675861"/>
                  <a:pt x="1465611" y="529941"/>
                  <a:pt x="1457739" y="384313"/>
                </a:cubicBezTo>
                <a:cubicBezTo>
                  <a:pt x="1456756" y="366126"/>
                  <a:pt x="1452632" y="347595"/>
                  <a:pt x="1444487" y="331304"/>
                </a:cubicBezTo>
                <a:cubicBezTo>
                  <a:pt x="1414807" y="271943"/>
                  <a:pt x="1408070" y="247930"/>
                  <a:pt x="1351722" y="238539"/>
                </a:cubicBezTo>
                <a:cubicBezTo>
                  <a:pt x="1312265" y="231963"/>
                  <a:pt x="1272289" y="228908"/>
                  <a:pt x="1232452" y="225287"/>
                </a:cubicBezTo>
                <a:cubicBezTo>
                  <a:pt x="1175093" y="220073"/>
                  <a:pt x="1117600" y="216452"/>
                  <a:pt x="1060174" y="212035"/>
                </a:cubicBezTo>
                <a:cubicBezTo>
                  <a:pt x="1051339" y="198783"/>
                  <a:pt x="1040793" y="186524"/>
                  <a:pt x="1033670" y="172278"/>
                </a:cubicBezTo>
                <a:cubicBezTo>
                  <a:pt x="1027423" y="159784"/>
                  <a:pt x="1023157" y="146220"/>
                  <a:pt x="1020417" y="132522"/>
                </a:cubicBezTo>
                <a:cubicBezTo>
                  <a:pt x="1005291" y="56893"/>
                  <a:pt x="1007165" y="58156"/>
                  <a:pt x="1007165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BCB85BEC-62DF-4B9C-A121-B77AD8117AD9}"/>
              </a:ext>
            </a:extLst>
          </p:cNvPr>
          <p:cNvSpPr/>
          <p:nvPr/>
        </p:nvSpPr>
        <p:spPr>
          <a:xfrm>
            <a:off x="5599044" y="5116230"/>
            <a:ext cx="2570921" cy="1299595"/>
          </a:xfrm>
          <a:custGeom>
            <a:avLst/>
            <a:gdLst>
              <a:gd name="connsiteX0" fmla="*/ 2319130 w 2570921"/>
              <a:gd name="connsiteY0" fmla="*/ 14134 h 1299595"/>
              <a:gd name="connsiteX1" fmla="*/ 1828800 w 2570921"/>
              <a:gd name="connsiteY1" fmla="*/ 40638 h 1299595"/>
              <a:gd name="connsiteX2" fmla="*/ 1457739 w 2570921"/>
              <a:gd name="connsiteY2" fmla="*/ 67142 h 1299595"/>
              <a:gd name="connsiteX3" fmla="*/ 437321 w 2570921"/>
              <a:gd name="connsiteY3" fmla="*/ 93647 h 1299595"/>
              <a:gd name="connsiteX4" fmla="*/ 278295 w 2570921"/>
              <a:gd name="connsiteY4" fmla="*/ 120151 h 1299595"/>
              <a:gd name="connsiteX5" fmla="*/ 251791 w 2570921"/>
              <a:gd name="connsiteY5" fmla="*/ 146656 h 1299595"/>
              <a:gd name="connsiteX6" fmla="*/ 145774 w 2570921"/>
              <a:gd name="connsiteY6" fmla="*/ 173160 h 1299595"/>
              <a:gd name="connsiteX7" fmla="*/ 66260 w 2570921"/>
              <a:gd name="connsiteY7" fmla="*/ 212916 h 1299595"/>
              <a:gd name="connsiteX8" fmla="*/ 39756 w 2570921"/>
              <a:gd name="connsiteY8" fmla="*/ 239421 h 1299595"/>
              <a:gd name="connsiteX9" fmla="*/ 0 w 2570921"/>
              <a:gd name="connsiteY9" fmla="*/ 398447 h 1299595"/>
              <a:gd name="connsiteX10" fmla="*/ 13252 w 2570921"/>
              <a:gd name="connsiteY10" fmla="*/ 862273 h 1299595"/>
              <a:gd name="connsiteX11" fmla="*/ 53008 w 2570921"/>
              <a:gd name="connsiteY11" fmla="*/ 968290 h 1299595"/>
              <a:gd name="connsiteX12" fmla="*/ 66260 w 2570921"/>
              <a:gd name="connsiteY12" fmla="*/ 1008047 h 1299595"/>
              <a:gd name="connsiteX13" fmla="*/ 119269 w 2570921"/>
              <a:gd name="connsiteY13" fmla="*/ 1061056 h 1299595"/>
              <a:gd name="connsiteX14" fmla="*/ 145774 w 2570921"/>
              <a:gd name="connsiteY14" fmla="*/ 1087560 h 1299595"/>
              <a:gd name="connsiteX15" fmla="*/ 198782 w 2570921"/>
              <a:gd name="connsiteY15" fmla="*/ 1100812 h 1299595"/>
              <a:gd name="connsiteX16" fmla="*/ 291547 w 2570921"/>
              <a:gd name="connsiteY16" fmla="*/ 1153821 h 1299595"/>
              <a:gd name="connsiteX17" fmla="*/ 463826 w 2570921"/>
              <a:gd name="connsiteY17" fmla="*/ 1193577 h 1299595"/>
              <a:gd name="connsiteX18" fmla="*/ 556591 w 2570921"/>
              <a:gd name="connsiteY18" fmla="*/ 1220082 h 1299595"/>
              <a:gd name="connsiteX19" fmla="*/ 861391 w 2570921"/>
              <a:gd name="connsiteY19" fmla="*/ 1233334 h 1299595"/>
              <a:gd name="connsiteX20" fmla="*/ 1152939 w 2570921"/>
              <a:gd name="connsiteY20" fmla="*/ 1259838 h 1299595"/>
              <a:gd name="connsiteX21" fmla="*/ 1470991 w 2570921"/>
              <a:gd name="connsiteY21" fmla="*/ 1299595 h 1299595"/>
              <a:gd name="connsiteX22" fmla="*/ 2093843 w 2570921"/>
              <a:gd name="connsiteY22" fmla="*/ 1286342 h 1299595"/>
              <a:gd name="connsiteX23" fmla="*/ 2133600 w 2570921"/>
              <a:gd name="connsiteY23" fmla="*/ 1273090 h 1299595"/>
              <a:gd name="connsiteX24" fmla="*/ 2186608 w 2570921"/>
              <a:gd name="connsiteY24" fmla="*/ 1246586 h 1299595"/>
              <a:gd name="connsiteX25" fmla="*/ 2226365 w 2570921"/>
              <a:gd name="connsiteY25" fmla="*/ 1220082 h 1299595"/>
              <a:gd name="connsiteX26" fmla="*/ 2292626 w 2570921"/>
              <a:gd name="connsiteY26" fmla="*/ 1153821 h 1299595"/>
              <a:gd name="connsiteX27" fmla="*/ 2358887 w 2570921"/>
              <a:gd name="connsiteY27" fmla="*/ 1074308 h 1299595"/>
              <a:gd name="connsiteX28" fmla="*/ 2372139 w 2570921"/>
              <a:gd name="connsiteY28" fmla="*/ 1034551 h 1299595"/>
              <a:gd name="connsiteX29" fmla="*/ 2425147 w 2570921"/>
              <a:gd name="connsiteY29" fmla="*/ 955038 h 1299595"/>
              <a:gd name="connsiteX30" fmla="*/ 2478156 w 2570921"/>
              <a:gd name="connsiteY30" fmla="*/ 835769 h 1299595"/>
              <a:gd name="connsiteX31" fmla="*/ 2491408 w 2570921"/>
              <a:gd name="connsiteY31" fmla="*/ 796012 h 1299595"/>
              <a:gd name="connsiteX32" fmla="*/ 2517913 w 2570921"/>
              <a:gd name="connsiteY32" fmla="*/ 756256 h 1299595"/>
              <a:gd name="connsiteX33" fmla="*/ 2531165 w 2570921"/>
              <a:gd name="connsiteY33" fmla="*/ 703247 h 1299595"/>
              <a:gd name="connsiteX34" fmla="*/ 2557669 w 2570921"/>
              <a:gd name="connsiteY34" fmla="*/ 623734 h 1299595"/>
              <a:gd name="connsiteX35" fmla="*/ 2570921 w 2570921"/>
              <a:gd name="connsiteY35" fmla="*/ 583977 h 1299595"/>
              <a:gd name="connsiteX36" fmla="*/ 2557669 w 2570921"/>
              <a:gd name="connsiteY36" fmla="*/ 279177 h 1299595"/>
              <a:gd name="connsiteX37" fmla="*/ 2504660 w 2570921"/>
              <a:gd name="connsiteY37" fmla="*/ 186412 h 1299595"/>
              <a:gd name="connsiteX38" fmla="*/ 2425147 w 2570921"/>
              <a:gd name="connsiteY38" fmla="*/ 80395 h 1299595"/>
              <a:gd name="connsiteX39" fmla="*/ 2398643 w 2570921"/>
              <a:gd name="connsiteY39" fmla="*/ 27386 h 1299595"/>
              <a:gd name="connsiteX40" fmla="*/ 2239617 w 2570921"/>
              <a:gd name="connsiteY40" fmla="*/ 882 h 129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570921" h="1299595">
                <a:moveTo>
                  <a:pt x="2319130" y="14134"/>
                </a:moveTo>
                <a:lnTo>
                  <a:pt x="1828800" y="40638"/>
                </a:lnTo>
                <a:cubicBezTo>
                  <a:pt x="1559467" y="57471"/>
                  <a:pt x="1806728" y="56004"/>
                  <a:pt x="1457739" y="67142"/>
                </a:cubicBezTo>
                <a:lnTo>
                  <a:pt x="437321" y="93647"/>
                </a:lnTo>
                <a:cubicBezTo>
                  <a:pt x="429749" y="94729"/>
                  <a:pt x="297672" y="111846"/>
                  <a:pt x="278295" y="120151"/>
                </a:cubicBezTo>
                <a:cubicBezTo>
                  <a:pt x="266811" y="125073"/>
                  <a:pt x="263275" y="141734"/>
                  <a:pt x="251791" y="146656"/>
                </a:cubicBezTo>
                <a:cubicBezTo>
                  <a:pt x="145919" y="192030"/>
                  <a:pt x="222969" y="134563"/>
                  <a:pt x="145774" y="173160"/>
                </a:cubicBezTo>
                <a:cubicBezTo>
                  <a:pt x="43018" y="224538"/>
                  <a:pt x="166187" y="179608"/>
                  <a:pt x="66260" y="212916"/>
                </a:cubicBezTo>
                <a:cubicBezTo>
                  <a:pt x="57425" y="221751"/>
                  <a:pt x="47561" y="229665"/>
                  <a:pt x="39756" y="239421"/>
                </a:cubicBezTo>
                <a:cubicBezTo>
                  <a:pt x="-7366" y="298325"/>
                  <a:pt x="11066" y="298850"/>
                  <a:pt x="0" y="398447"/>
                </a:cubicBezTo>
                <a:cubicBezTo>
                  <a:pt x="4417" y="553056"/>
                  <a:pt x="5331" y="707804"/>
                  <a:pt x="13252" y="862273"/>
                </a:cubicBezTo>
                <a:cubicBezTo>
                  <a:pt x="15624" y="908530"/>
                  <a:pt x="35356" y="927102"/>
                  <a:pt x="53008" y="968290"/>
                </a:cubicBezTo>
                <a:cubicBezTo>
                  <a:pt x="58511" y="981130"/>
                  <a:pt x="58141" y="996680"/>
                  <a:pt x="66260" y="1008047"/>
                </a:cubicBezTo>
                <a:cubicBezTo>
                  <a:pt x="80784" y="1028381"/>
                  <a:pt x="101599" y="1043386"/>
                  <a:pt x="119269" y="1061056"/>
                </a:cubicBezTo>
                <a:cubicBezTo>
                  <a:pt x="128104" y="1069891"/>
                  <a:pt x="133653" y="1084530"/>
                  <a:pt x="145774" y="1087560"/>
                </a:cubicBezTo>
                <a:lnTo>
                  <a:pt x="198782" y="1100812"/>
                </a:lnTo>
                <a:cubicBezTo>
                  <a:pt x="227861" y="1120198"/>
                  <a:pt x="257925" y="1142614"/>
                  <a:pt x="291547" y="1153821"/>
                </a:cubicBezTo>
                <a:cubicBezTo>
                  <a:pt x="390494" y="1186804"/>
                  <a:pt x="379730" y="1172553"/>
                  <a:pt x="463826" y="1193577"/>
                </a:cubicBezTo>
                <a:cubicBezTo>
                  <a:pt x="496825" y="1201827"/>
                  <a:pt x="521369" y="1217473"/>
                  <a:pt x="556591" y="1220082"/>
                </a:cubicBezTo>
                <a:cubicBezTo>
                  <a:pt x="658009" y="1227595"/>
                  <a:pt x="759791" y="1228917"/>
                  <a:pt x="861391" y="1233334"/>
                </a:cubicBezTo>
                <a:lnTo>
                  <a:pt x="1152939" y="1259838"/>
                </a:lnTo>
                <a:cubicBezTo>
                  <a:pt x="1425212" y="1281333"/>
                  <a:pt x="1283988" y="1252843"/>
                  <a:pt x="1470991" y="1299595"/>
                </a:cubicBezTo>
                <a:lnTo>
                  <a:pt x="2093843" y="1286342"/>
                </a:lnTo>
                <a:cubicBezTo>
                  <a:pt x="2107801" y="1285784"/>
                  <a:pt x="2120760" y="1278593"/>
                  <a:pt x="2133600" y="1273090"/>
                </a:cubicBezTo>
                <a:cubicBezTo>
                  <a:pt x="2151758" y="1265308"/>
                  <a:pt x="2169456" y="1256387"/>
                  <a:pt x="2186608" y="1246586"/>
                </a:cubicBezTo>
                <a:cubicBezTo>
                  <a:pt x="2200437" y="1238684"/>
                  <a:pt x="2214379" y="1230570"/>
                  <a:pt x="2226365" y="1220082"/>
                </a:cubicBezTo>
                <a:cubicBezTo>
                  <a:pt x="2249872" y="1199513"/>
                  <a:pt x="2270539" y="1175908"/>
                  <a:pt x="2292626" y="1153821"/>
                </a:cubicBezTo>
                <a:cubicBezTo>
                  <a:pt x="2343642" y="1102804"/>
                  <a:pt x="2321987" y="1129656"/>
                  <a:pt x="2358887" y="1074308"/>
                </a:cubicBezTo>
                <a:cubicBezTo>
                  <a:pt x="2363304" y="1061056"/>
                  <a:pt x="2365355" y="1046762"/>
                  <a:pt x="2372139" y="1034551"/>
                </a:cubicBezTo>
                <a:cubicBezTo>
                  <a:pt x="2387609" y="1006705"/>
                  <a:pt x="2415074" y="985257"/>
                  <a:pt x="2425147" y="955038"/>
                </a:cubicBezTo>
                <a:cubicBezTo>
                  <a:pt x="2456689" y="860415"/>
                  <a:pt x="2436155" y="898771"/>
                  <a:pt x="2478156" y="835769"/>
                </a:cubicBezTo>
                <a:cubicBezTo>
                  <a:pt x="2482573" y="822517"/>
                  <a:pt x="2485161" y="808506"/>
                  <a:pt x="2491408" y="796012"/>
                </a:cubicBezTo>
                <a:cubicBezTo>
                  <a:pt x="2498531" y="781766"/>
                  <a:pt x="2511639" y="770895"/>
                  <a:pt x="2517913" y="756256"/>
                </a:cubicBezTo>
                <a:cubicBezTo>
                  <a:pt x="2525088" y="739515"/>
                  <a:pt x="2525931" y="720692"/>
                  <a:pt x="2531165" y="703247"/>
                </a:cubicBezTo>
                <a:cubicBezTo>
                  <a:pt x="2539193" y="676487"/>
                  <a:pt x="2548834" y="650238"/>
                  <a:pt x="2557669" y="623734"/>
                </a:cubicBezTo>
                <a:lnTo>
                  <a:pt x="2570921" y="583977"/>
                </a:lnTo>
                <a:cubicBezTo>
                  <a:pt x="2566504" y="482377"/>
                  <a:pt x="2565469" y="380573"/>
                  <a:pt x="2557669" y="279177"/>
                </a:cubicBezTo>
                <a:cubicBezTo>
                  <a:pt x="2554670" y="240193"/>
                  <a:pt x="2525542" y="216244"/>
                  <a:pt x="2504660" y="186412"/>
                </a:cubicBezTo>
                <a:cubicBezTo>
                  <a:pt x="2434731" y="86513"/>
                  <a:pt x="2478095" y="133341"/>
                  <a:pt x="2425147" y="80395"/>
                </a:cubicBezTo>
                <a:cubicBezTo>
                  <a:pt x="2416312" y="62725"/>
                  <a:pt x="2414447" y="39239"/>
                  <a:pt x="2398643" y="27386"/>
                </a:cubicBezTo>
                <a:cubicBezTo>
                  <a:pt x="2352129" y="-7499"/>
                  <a:pt x="2291908" y="882"/>
                  <a:pt x="2239617" y="88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1892D451-A546-4A46-BD40-E7EAB13B383F}"/>
              </a:ext>
            </a:extLst>
          </p:cNvPr>
          <p:cNvSpPr/>
          <p:nvPr/>
        </p:nvSpPr>
        <p:spPr>
          <a:xfrm>
            <a:off x="2729552" y="1883391"/>
            <a:ext cx="3930555" cy="3377200"/>
          </a:xfrm>
          <a:custGeom>
            <a:avLst/>
            <a:gdLst>
              <a:gd name="connsiteX0" fmla="*/ 409433 w 3930555"/>
              <a:gd name="connsiteY0" fmla="*/ 286603 h 3377200"/>
              <a:gd name="connsiteX1" fmla="*/ 341194 w 3930555"/>
              <a:gd name="connsiteY1" fmla="*/ 327546 h 3377200"/>
              <a:gd name="connsiteX2" fmla="*/ 136478 w 3930555"/>
              <a:gd name="connsiteY2" fmla="*/ 354842 h 3377200"/>
              <a:gd name="connsiteX3" fmla="*/ 95535 w 3930555"/>
              <a:gd name="connsiteY3" fmla="*/ 382137 h 3377200"/>
              <a:gd name="connsiteX4" fmla="*/ 27296 w 3930555"/>
              <a:gd name="connsiteY4" fmla="*/ 436728 h 3377200"/>
              <a:gd name="connsiteX5" fmla="*/ 0 w 3930555"/>
              <a:gd name="connsiteY5" fmla="*/ 518615 h 3377200"/>
              <a:gd name="connsiteX6" fmla="*/ 40944 w 3930555"/>
              <a:gd name="connsiteY6" fmla="*/ 600502 h 3377200"/>
              <a:gd name="connsiteX7" fmla="*/ 81887 w 3930555"/>
              <a:gd name="connsiteY7" fmla="*/ 614149 h 3377200"/>
              <a:gd name="connsiteX8" fmla="*/ 122830 w 3930555"/>
              <a:gd name="connsiteY8" fmla="*/ 641445 h 3377200"/>
              <a:gd name="connsiteX9" fmla="*/ 136478 w 3930555"/>
              <a:gd name="connsiteY9" fmla="*/ 696036 h 3377200"/>
              <a:gd name="connsiteX10" fmla="*/ 177421 w 3930555"/>
              <a:gd name="connsiteY10" fmla="*/ 777922 h 3377200"/>
              <a:gd name="connsiteX11" fmla="*/ 218364 w 3930555"/>
              <a:gd name="connsiteY11" fmla="*/ 914400 h 3377200"/>
              <a:gd name="connsiteX12" fmla="*/ 259308 w 3930555"/>
              <a:gd name="connsiteY12" fmla="*/ 996287 h 3377200"/>
              <a:gd name="connsiteX13" fmla="*/ 341194 w 3930555"/>
              <a:gd name="connsiteY13" fmla="*/ 1064525 h 3377200"/>
              <a:gd name="connsiteX14" fmla="*/ 368490 w 3930555"/>
              <a:gd name="connsiteY14" fmla="*/ 1105469 h 3377200"/>
              <a:gd name="connsiteX15" fmla="*/ 409433 w 3930555"/>
              <a:gd name="connsiteY15" fmla="*/ 1132764 h 3377200"/>
              <a:gd name="connsiteX16" fmla="*/ 450376 w 3930555"/>
              <a:gd name="connsiteY16" fmla="*/ 1228299 h 3377200"/>
              <a:gd name="connsiteX17" fmla="*/ 504967 w 3930555"/>
              <a:gd name="connsiteY17" fmla="*/ 1310185 h 3377200"/>
              <a:gd name="connsiteX18" fmla="*/ 518615 w 3930555"/>
              <a:gd name="connsiteY18" fmla="*/ 1364776 h 3377200"/>
              <a:gd name="connsiteX19" fmla="*/ 586854 w 3930555"/>
              <a:gd name="connsiteY19" fmla="*/ 1446663 h 3377200"/>
              <a:gd name="connsiteX20" fmla="*/ 614149 w 3930555"/>
              <a:gd name="connsiteY20" fmla="*/ 1501254 h 3377200"/>
              <a:gd name="connsiteX21" fmla="*/ 655093 w 3930555"/>
              <a:gd name="connsiteY21" fmla="*/ 1637731 h 3377200"/>
              <a:gd name="connsiteX22" fmla="*/ 696036 w 3930555"/>
              <a:gd name="connsiteY22" fmla="*/ 1665027 h 3377200"/>
              <a:gd name="connsiteX23" fmla="*/ 777923 w 3930555"/>
              <a:gd name="connsiteY23" fmla="*/ 1774209 h 3377200"/>
              <a:gd name="connsiteX24" fmla="*/ 887105 w 3930555"/>
              <a:gd name="connsiteY24" fmla="*/ 1937982 h 3377200"/>
              <a:gd name="connsiteX25" fmla="*/ 914400 w 3930555"/>
              <a:gd name="connsiteY25" fmla="*/ 1978925 h 3377200"/>
              <a:gd name="connsiteX26" fmla="*/ 955344 w 3930555"/>
              <a:gd name="connsiteY26" fmla="*/ 2006221 h 3377200"/>
              <a:gd name="connsiteX27" fmla="*/ 1009935 w 3930555"/>
              <a:gd name="connsiteY27" fmla="*/ 2142699 h 3377200"/>
              <a:gd name="connsiteX28" fmla="*/ 1037230 w 3930555"/>
              <a:gd name="connsiteY28" fmla="*/ 2306472 h 3377200"/>
              <a:gd name="connsiteX29" fmla="*/ 1050878 w 3930555"/>
              <a:gd name="connsiteY29" fmla="*/ 2347415 h 3377200"/>
              <a:gd name="connsiteX30" fmla="*/ 1091821 w 3930555"/>
              <a:gd name="connsiteY30" fmla="*/ 2374710 h 3377200"/>
              <a:gd name="connsiteX31" fmla="*/ 1119117 w 3930555"/>
              <a:gd name="connsiteY31" fmla="*/ 2415654 h 3377200"/>
              <a:gd name="connsiteX32" fmla="*/ 1201003 w 3930555"/>
              <a:gd name="connsiteY32" fmla="*/ 2470245 h 3377200"/>
              <a:gd name="connsiteX33" fmla="*/ 1228299 w 3930555"/>
              <a:gd name="connsiteY33" fmla="*/ 2511188 h 3377200"/>
              <a:gd name="connsiteX34" fmla="*/ 1269242 w 3930555"/>
              <a:gd name="connsiteY34" fmla="*/ 2538484 h 3377200"/>
              <a:gd name="connsiteX35" fmla="*/ 1296538 w 3930555"/>
              <a:gd name="connsiteY35" fmla="*/ 2593075 h 3377200"/>
              <a:gd name="connsiteX36" fmla="*/ 1323833 w 3930555"/>
              <a:gd name="connsiteY36" fmla="*/ 2688609 h 3377200"/>
              <a:gd name="connsiteX37" fmla="*/ 1337481 w 3930555"/>
              <a:gd name="connsiteY37" fmla="*/ 2743200 h 3377200"/>
              <a:gd name="connsiteX38" fmla="*/ 1378424 w 3930555"/>
              <a:gd name="connsiteY38" fmla="*/ 2770496 h 3377200"/>
              <a:gd name="connsiteX39" fmla="*/ 1419367 w 3930555"/>
              <a:gd name="connsiteY39" fmla="*/ 2906973 h 3377200"/>
              <a:gd name="connsiteX40" fmla="*/ 1433015 w 3930555"/>
              <a:gd name="connsiteY40" fmla="*/ 2947916 h 3377200"/>
              <a:gd name="connsiteX41" fmla="*/ 1473958 w 3930555"/>
              <a:gd name="connsiteY41" fmla="*/ 2988860 h 3377200"/>
              <a:gd name="connsiteX42" fmla="*/ 1501254 w 3930555"/>
              <a:gd name="connsiteY42" fmla="*/ 3070746 h 3377200"/>
              <a:gd name="connsiteX43" fmla="*/ 1514902 w 3930555"/>
              <a:gd name="connsiteY43" fmla="*/ 3111690 h 3377200"/>
              <a:gd name="connsiteX44" fmla="*/ 1596788 w 3930555"/>
              <a:gd name="connsiteY44" fmla="*/ 3166281 h 3377200"/>
              <a:gd name="connsiteX45" fmla="*/ 1692323 w 3930555"/>
              <a:gd name="connsiteY45" fmla="*/ 3220872 h 3377200"/>
              <a:gd name="connsiteX46" fmla="*/ 1746914 w 3930555"/>
              <a:gd name="connsiteY46" fmla="*/ 3234519 h 3377200"/>
              <a:gd name="connsiteX47" fmla="*/ 1801505 w 3930555"/>
              <a:gd name="connsiteY47" fmla="*/ 3261815 h 3377200"/>
              <a:gd name="connsiteX48" fmla="*/ 1897039 w 3930555"/>
              <a:gd name="connsiteY48" fmla="*/ 3289110 h 3377200"/>
              <a:gd name="connsiteX49" fmla="*/ 1992573 w 3930555"/>
              <a:gd name="connsiteY49" fmla="*/ 3316406 h 3377200"/>
              <a:gd name="connsiteX50" fmla="*/ 2101755 w 3930555"/>
              <a:gd name="connsiteY50" fmla="*/ 3330054 h 3377200"/>
              <a:gd name="connsiteX51" fmla="*/ 2893326 w 3930555"/>
              <a:gd name="connsiteY51" fmla="*/ 3330054 h 3377200"/>
              <a:gd name="connsiteX52" fmla="*/ 2934269 w 3930555"/>
              <a:gd name="connsiteY52" fmla="*/ 3316406 h 3377200"/>
              <a:gd name="connsiteX53" fmla="*/ 3070747 w 3930555"/>
              <a:gd name="connsiteY53" fmla="*/ 3289110 h 3377200"/>
              <a:gd name="connsiteX54" fmla="*/ 3179929 w 3930555"/>
              <a:gd name="connsiteY54" fmla="*/ 3261815 h 3377200"/>
              <a:gd name="connsiteX55" fmla="*/ 3234520 w 3930555"/>
              <a:gd name="connsiteY55" fmla="*/ 3248167 h 3377200"/>
              <a:gd name="connsiteX56" fmla="*/ 3275463 w 3930555"/>
              <a:gd name="connsiteY56" fmla="*/ 3234519 h 3377200"/>
              <a:gd name="connsiteX57" fmla="*/ 3384645 w 3930555"/>
              <a:gd name="connsiteY57" fmla="*/ 3207224 h 3377200"/>
              <a:gd name="connsiteX58" fmla="*/ 3466532 w 3930555"/>
              <a:gd name="connsiteY58" fmla="*/ 3166281 h 3377200"/>
              <a:gd name="connsiteX59" fmla="*/ 3548418 w 3930555"/>
              <a:gd name="connsiteY59" fmla="*/ 3138985 h 3377200"/>
              <a:gd name="connsiteX60" fmla="*/ 3589361 w 3930555"/>
              <a:gd name="connsiteY60" fmla="*/ 3111690 h 3377200"/>
              <a:gd name="connsiteX61" fmla="*/ 3671248 w 3930555"/>
              <a:gd name="connsiteY61" fmla="*/ 3098042 h 3377200"/>
              <a:gd name="connsiteX62" fmla="*/ 3725839 w 3930555"/>
              <a:gd name="connsiteY62" fmla="*/ 3070746 h 3377200"/>
              <a:gd name="connsiteX63" fmla="*/ 3766782 w 3930555"/>
              <a:gd name="connsiteY63" fmla="*/ 3057099 h 3377200"/>
              <a:gd name="connsiteX64" fmla="*/ 3889612 w 3930555"/>
              <a:gd name="connsiteY64" fmla="*/ 2988860 h 3377200"/>
              <a:gd name="connsiteX65" fmla="*/ 3903260 w 3930555"/>
              <a:gd name="connsiteY65" fmla="*/ 2947916 h 3377200"/>
              <a:gd name="connsiteX66" fmla="*/ 3930555 w 3930555"/>
              <a:gd name="connsiteY66" fmla="*/ 1528549 h 3377200"/>
              <a:gd name="connsiteX67" fmla="*/ 3916908 w 3930555"/>
              <a:gd name="connsiteY67" fmla="*/ 1187355 h 3377200"/>
              <a:gd name="connsiteX68" fmla="*/ 3903260 w 3930555"/>
              <a:gd name="connsiteY68" fmla="*/ 982639 h 3377200"/>
              <a:gd name="connsiteX69" fmla="*/ 3862317 w 3930555"/>
              <a:gd name="connsiteY69" fmla="*/ 859809 h 3377200"/>
              <a:gd name="connsiteX70" fmla="*/ 3821373 w 3930555"/>
              <a:gd name="connsiteY70" fmla="*/ 709684 h 3377200"/>
              <a:gd name="connsiteX71" fmla="*/ 3766782 w 3930555"/>
              <a:gd name="connsiteY71" fmla="*/ 614149 h 3377200"/>
              <a:gd name="connsiteX72" fmla="*/ 3739487 w 3930555"/>
              <a:gd name="connsiteY72" fmla="*/ 559558 h 3377200"/>
              <a:gd name="connsiteX73" fmla="*/ 3725839 w 3930555"/>
              <a:gd name="connsiteY73" fmla="*/ 518615 h 3377200"/>
              <a:gd name="connsiteX74" fmla="*/ 3684896 w 3930555"/>
              <a:gd name="connsiteY74" fmla="*/ 504967 h 3377200"/>
              <a:gd name="connsiteX75" fmla="*/ 3616657 w 3930555"/>
              <a:gd name="connsiteY75" fmla="*/ 450376 h 3377200"/>
              <a:gd name="connsiteX76" fmla="*/ 3534770 w 3930555"/>
              <a:gd name="connsiteY76" fmla="*/ 395785 h 3377200"/>
              <a:gd name="connsiteX77" fmla="*/ 3480179 w 3930555"/>
              <a:gd name="connsiteY77" fmla="*/ 382137 h 3377200"/>
              <a:gd name="connsiteX78" fmla="*/ 3398293 w 3930555"/>
              <a:gd name="connsiteY78" fmla="*/ 354842 h 3377200"/>
              <a:gd name="connsiteX79" fmla="*/ 3261815 w 3930555"/>
              <a:gd name="connsiteY79" fmla="*/ 341194 h 3377200"/>
              <a:gd name="connsiteX80" fmla="*/ 2920621 w 3930555"/>
              <a:gd name="connsiteY80" fmla="*/ 327546 h 3377200"/>
              <a:gd name="connsiteX81" fmla="*/ 2825087 w 3930555"/>
              <a:gd name="connsiteY81" fmla="*/ 313899 h 3377200"/>
              <a:gd name="connsiteX82" fmla="*/ 2702257 w 3930555"/>
              <a:gd name="connsiteY82" fmla="*/ 300251 h 3377200"/>
              <a:gd name="connsiteX83" fmla="*/ 2661314 w 3930555"/>
              <a:gd name="connsiteY83" fmla="*/ 286603 h 3377200"/>
              <a:gd name="connsiteX84" fmla="*/ 2306472 w 3930555"/>
              <a:gd name="connsiteY84" fmla="*/ 245660 h 3377200"/>
              <a:gd name="connsiteX85" fmla="*/ 2251881 w 3930555"/>
              <a:gd name="connsiteY85" fmla="*/ 232012 h 3377200"/>
              <a:gd name="connsiteX86" fmla="*/ 2156347 w 3930555"/>
              <a:gd name="connsiteY86" fmla="*/ 150125 h 3377200"/>
              <a:gd name="connsiteX87" fmla="*/ 1978926 w 3930555"/>
              <a:gd name="connsiteY87" fmla="*/ 40943 h 3377200"/>
              <a:gd name="connsiteX88" fmla="*/ 1815152 w 3930555"/>
              <a:gd name="connsiteY88" fmla="*/ 0 h 3377200"/>
              <a:gd name="connsiteX89" fmla="*/ 1187355 w 3930555"/>
              <a:gd name="connsiteY89" fmla="*/ 40943 h 3377200"/>
              <a:gd name="connsiteX90" fmla="*/ 1132764 w 3930555"/>
              <a:gd name="connsiteY90" fmla="*/ 54591 h 3377200"/>
              <a:gd name="connsiteX91" fmla="*/ 1037230 w 3930555"/>
              <a:gd name="connsiteY91" fmla="*/ 81887 h 3377200"/>
              <a:gd name="connsiteX92" fmla="*/ 900752 w 3930555"/>
              <a:gd name="connsiteY92" fmla="*/ 109182 h 3377200"/>
              <a:gd name="connsiteX93" fmla="*/ 818866 w 3930555"/>
              <a:gd name="connsiteY93" fmla="*/ 136478 h 3377200"/>
              <a:gd name="connsiteX94" fmla="*/ 709684 w 3930555"/>
              <a:gd name="connsiteY94" fmla="*/ 163773 h 3377200"/>
              <a:gd name="connsiteX95" fmla="*/ 627797 w 3930555"/>
              <a:gd name="connsiteY95" fmla="*/ 232012 h 3377200"/>
              <a:gd name="connsiteX96" fmla="*/ 532263 w 3930555"/>
              <a:gd name="connsiteY96" fmla="*/ 272955 h 3377200"/>
              <a:gd name="connsiteX97" fmla="*/ 436729 w 3930555"/>
              <a:gd name="connsiteY97" fmla="*/ 286603 h 3377200"/>
              <a:gd name="connsiteX98" fmla="*/ 409433 w 3930555"/>
              <a:gd name="connsiteY98" fmla="*/ 286603 h 337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3930555" h="3377200">
                <a:moveTo>
                  <a:pt x="409433" y="286603"/>
                </a:moveTo>
                <a:cubicBezTo>
                  <a:pt x="386687" y="300251"/>
                  <a:pt x="364920" y="315683"/>
                  <a:pt x="341194" y="327546"/>
                </a:cubicBezTo>
                <a:cubicBezTo>
                  <a:pt x="285445" y="355420"/>
                  <a:pt x="173074" y="351792"/>
                  <a:pt x="136478" y="354842"/>
                </a:cubicBezTo>
                <a:cubicBezTo>
                  <a:pt x="122830" y="363940"/>
                  <a:pt x="110206" y="374802"/>
                  <a:pt x="95535" y="382137"/>
                </a:cubicBezTo>
                <a:cubicBezTo>
                  <a:pt x="46908" y="406450"/>
                  <a:pt x="53589" y="377569"/>
                  <a:pt x="27296" y="436728"/>
                </a:cubicBezTo>
                <a:cubicBezTo>
                  <a:pt x="15611" y="463020"/>
                  <a:pt x="0" y="518615"/>
                  <a:pt x="0" y="518615"/>
                </a:cubicBezTo>
                <a:cubicBezTo>
                  <a:pt x="8991" y="545587"/>
                  <a:pt x="16893" y="581261"/>
                  <a:pt x="40944" y="600502"/>
                </a:cubicBezTo>
                <a:cubicBezTo>
                  <a:pt x="52177" y="609489"/>
                  <a:pt x="68239" y="609600"/>
                  <a:pt x="81887" y="614149"/>
                </a:cubicBezTo>
                <a:cubicBezTo>
                  <a:pt x="95535" y="623248"/>
                  <a:pt x="113732" y="627797"/>
                  <a:pt x="122830" y="641445"/>
                </a:cubicBezTo>
                <a:cubicBezTo>
                  <a:pt x="133235" y="657052"/>
                  <a:pt x="131325" y="678001"/>
                  <a:pt x="136478" y="696036"/>
                </a:cubicBezTo>
                <a:cubicBezTo>
                  <a:pt x="150604" y="745476"/>
                  <a:pt x="147515" y="733063"/>
                  <a:pt x="177421" y="777922"/>
                </a:cubicBezTo>
                <a:cubicBezTo>
                  <a:pt x="198046" y="860422"/>
                  <a:pt x="185139" y="814725"/>
                  <a:pt x="218364" y="914400"/>
                </a:cubicBezTo>
                <a:cubicBezTo>
                  <a:pt x="232042" y="955434"/>
                  <a:pt x="229912" y="961012"/>
                  <a:pt x="259308" y="996287"/>
                </a:cubicBezTo>
                <a:cubicBezTo>
                  <a:pt x="292146" y="1035693"/>
                  <a:pt x="300936" y="1037687"/>
                  <a:pt x="341194" y="1064525"/>
                </a:cubicBezTo>
                <a:cubicBezTo>
                  <a:pt x="350293" y="1078173"/>
                  <a:pt x="356891" y="1093870"/>
                  <a:pt x="368490" y="1105469"/>
                </a:cubicBezTo>
                <a:cubicBezTo>
                  <a:pt x="380088" y="1117067"/>
                  <a:pt x="398932" y="1120163"/>
                  <a:pt x="409433" y="1132764"/>
                </a:cubicBezTo>
                <a:cubicBezTo>
                  <a:pt x="454995" y="1187438"/>
                  <a:pt x="421929" y="1177094"/>
                  <a:pt x="450376" y="1228299"/>
                </a:cubicBezTo>
                <a:cubicBezTo>
                  <a:pt x="466307" y="1256976"/>
                  <a:pt x="504967" y="1310185"/>
                  <a:pt x="504967" y="1310185"/>
                </a:cubicBezTo>
                <a:cubicBezTo>
                  <a:pt x="509516" y="1328382"/>
                  <a:pt x="511226" y="1347536"/>
                  <a:pt x="518615" y="1364776"/>
                </a:cubicBezTo>
                <a:cubicBezTo>
                  <a:pt x="541822" y="1418925"/>
                  <a:pt x="551722" y="1397478"/>
                  <a:pt x="586854" y="1446663"/>
                </a:cubicBezTo>
                <a:cubicBezTo>
                  <a:pt x="598679" y="1463218"/>
                  <a:pt x="607006" y="1482205"/>
                  <a:pt x="614149" y="1501254"/>
                </a:cubicBezTo>
                <a:cubicBezTo>
                  <a:pt x="623254" y="1525534"/>
                  <a:pt x="639538" y="1627361"/>
                  <a:pt x="655093" y="1637731"/>
                </a:cubicBezTo>
                <a:lnTo>
                  <a:pt x="696036" y="1665027"/>
                </a:lnTo>
                <a:cubicBezTo>
                  <a:pt x="729766" y="1766214"/>
                  <a:pt x="697598" y="1734046"/>
                  <a:pt x="777923" y="1774209"/>
                </a:cubicBezTo>
                <a:lnTo>
                  <a:pt x="887105" y="1937982"/>
                </a:lnTo>
                <a:cubicBezTo>
                  <a:pt x="896203" y="1951630"/>
                  <a:pt x="900752" y="1969827"/>
                  <a:pt x="914400" y="1978925"/>
                </a:cubicBezTo>
                <a:lnTo>
                  <a:pt x="955344" y="2006221"/>
                </a:lnTo>
                <a:cubicBezTo>
                  <a:pt x="994952" y="2065634"/>
                  <a:pt x="990365" y="2049741"/>
                  <a:pt x="1009935" y="2142699"/>
                </a:cubicBezTo>
                <a:cubicBezTo>
                  <a:pt x="1021336" y="2196856"/>
                  <a:pt x="1019728" y="2253968"/>
                  <a:pt x="1037230" y="2306472"/>
                </a:cubicBezTo>
                <a:cubicBezTo>
                  <a:pt x="1041779" y="2320120"/>
                  <a:pt x="1041891" y="2336182"/>
                  <a:pt x="1050878" y="2347415"/>
                </a:cubicBezTo>
                <a:cubicBezTo>
                  <a:pt x="1061125" y="2360223"/>
                  <a:pt x="1078173" y="2365612"/>
                  <a:pt x="1091821" y="2374710"/>
                </a:cubicBezTo>
                <a:cubicBezTo>
                  <a:pt x="1100920" y="2388358"/>
                  <a:pt x="1106773" y="2404853"/>
                  <a:pt x="1119117" y="2415654"/>
                </a:cubicBezTo>
                <a:cubicBezTo>
                  <a:pt x="1143805" y="2437256"/>
                  <a:pt x="1201003" y="2470245"/>
                  <a:pt x="1201003" y="2470245"/>
                </a:cubicBezTo>
                <a:cubicBezTo>
                  <a:pt x="1210102" y="2483893"/>
                  <a:pt x="1216701" y="2499590"/>
                  <a:pt x="1228299" y="2511188"/>
                </a:cubicBezTo>
                <a:cubicBezTo>
                  <a:pt x="1239897" y="2522786"/>
                  <a:pt x="1258741" y="2525883"/>
                  <a:pt x="1269242" y="2538484"/>
                </a:cubicBezTo>
                <a:cubicBezTo>
                  <a:pt x="1282266" y="2554113"/>
                  <a:pt x="1287439" y="2574878"/>
                  <a:pt x="1296538" y="2593075"/>
                </a:cubicBezTo>
                <a:cubicBezTo>
                  <a:pt x="1339188" y="2763683"/>
                  <a:pt x="1284685" y="2551595"/>
                  <a:pt x="1323833" y="2688609"/>
                </a:cubicBezTo>
                <a:cubicBezTo>
                  <a:pt x="1328986" y="2706644"/>
                  <a:pt x="1327076" y="2727593"/>
                  <a:pt x="1337481" y="2743200"/>
                </a:cubicBezTo>
                <a:cubicBezTo>
                  <a:pt x="1346579" y="2756848"/>
                  <a:pt x="1364776" y="2761397"/>
                  <a:pt x="1378424" y="2770496"/>
                </a:cubicBezTo>
                <a:cubicBezTo>
                  <a:pt x="1399050" y="2852997"/>
                  <a:pt x="1386142" y="2807297"/>
                  <a:pt x="1419367" y="2906973"/>
                </a:cubicBezTo>
                <a:cubicBezTo>
                  <a:pt x="1423916" y="2920621"/>
                  <a:pt x="1422843" y="2937743"/>
                  <a:pt x="1433015" y="2947916"/>
                </a:cubicBezTo>
                <a:lnTo>
                  <a:pt x="1473958" y="2988860"/>
                </a:lnTo>
                <a:lnTo>
                  <a:pt x="1501254" y="3070746"/>
                </a:lnTo>
                <a:cubicBezTo>
                  <a:pt x="1505803" y="3084394"/>
                  <a:pt x="1502932" y="3103710"/>
                  <a:pt x="1514902" y="3111690"/>
                </a:cubicBezTo>
                <a:lnTo>
                  <a:pt x="1596788" y="3166281"/>
                </a:lnTo>
                <a:cubicBezTo>
                  <a:pt x="1630722" y="3188904"/>
                  <a:pt x="1652752" y="3206033"/>
                  <a:pt x="1692323" y="3220872"/>
                </a:cubicBezTo>
                <a:cubicBezTo>
                  <a:pt x="1709886" y="3227458"/>
                  <a:pt x="1728717" y="3229970"/>
                  <a:pt x="1746914" y="3234519"/>
                </a:cubicBezTo>
                <a:cubicBezTo>
                  <a:pt x="1765111" y="3243618"/>
                  <a:pt x="1782805" y="3253801"/>
                  <a:pt x="1801505" y="3261815"/>
                </a:cubicBezTo>
                <a:cubicBezTo>
                  <a:pt x="1832020" y="3274893"/>
                  <a:pt x="1865289" y="3280451"/>
                  <a:pt x="1897039" y="3289110"/>
                </a:cubicBezTo>
                <a:cubicBezTo>
                  <a:pt x="1928991" y="3297824"/>
                  <a:pt x="1960097" y="3309911"/>
                  <a:pt x="1992573" y="3316406"/>
                </a:cubicBezTo>
                <a:cubicBezTo>
                  <a:pt x="2028538" y="3323599"/>
                  <a:pt x="2065361" y="3325505"/>
                  <a:pt x="2101755" y="3330054"/>
                </a:cubicBezTo>
                <a:cubicBezTo>
                  <a:pt x="2378158" y="3422188"/>
                  <a:pt x="2162220" y="3355265"/>
                  <a:pt x="2893326" y="3330054"/>
                </a:cubicBezTo>
                <a:cubicBezTo>
                  <a:pt x="2907703" y="3329558"/>
                  <a:pt x="2920251" y="3319641"/>
                  <a:pt x="2934269" y="3316406"/>
                </a:cubicBezTo>
                <a:cubicBezTo>
                  <a:pt x="2979475" y="3305974"/>
                  <a:pt x="3025739" y="3300362"/>
                  <a:pt x="3070747" y="3289110"/>
                </a:cubicBezTo>
                <a:lnTo>
                  <a:pt x="3179929" y="3261815"/>
                </a:lnTo>
                <a:cubicBezTo>
                  <a:pt x="3198126" y="3257266"/>
                  <a:pt x="3216726" y="3254099"/>
                  <a:pt x="3234520" y="3248167"/>
                </a:cubicBezTo>
                <a:cubicBezTo>
                  <a:pt x="3248168" y="3243618"/>
                  <a:pt x="3261584" y="3238304"/>
                  <a:pt x="3275463" y="3234519"/>
                </a:cubicBezTo>
                <a:cubicBezTo>
                  <a:pt x="3311655" y="3224648"/>
                  <a:pt x="3349056" y="3219087"/>
                  <a:pt x="3384645" y="3207224"/>
                </a:cubicBezTo>
                <a:cubicBezTo>
                  <a:pt x="3533963" y="3157450"/>
                  <a:pt x="3307793" y="3236832"/>
                  <a:pt x="3466532" y="3166281"/>
                </a:cubicBezTo>
                <a:cubicBezTo>
                  <a:pt x="3492824" y="3154596"/>
                  <a:pt x="3524478" y="3154945"/>
                  <a:pt x="3548418" y="3138985"/>
                </a:cubicBezTo>
                <a:cubicBezTo>
                  <a:pt x="3562066" y="3129887"/>
                  <a:pt x="3573800" y="3116877"/>
                  <a:pt x="3589361" y="3111690"/>
                </a:cubicBezTo>
                <a:cubicBezTo>
                  <a:pt x="3615613" y="3102939"/>
                  <a:pt x="3643952" y="3102591"/>
                  <a:pt x="3671248" y="3098042"/>
                </a:cubicBezTo>
                <a:cubicBezTo>
                  <a:pt x="3689445" y="3088943"/>
                  <a:pt x="3707139" y="3078760"/>
                  <a:pt x="3725839" y="3070746"/>
                </a:cubicBezTo>
                <a:cubicBezTo>
                  <a:pt x="3739062" y="3065079"/>
                  <a:pt x="3754206" y="3064085"/>
                  <a:pt x="3766782" y="3057099"/>
                </a:cubicBezTo>
                <a:cubicBezTo>
                  <a:pt x="3907572" y="2978883"/>
                  <a:pt x="3796966" y="3019743"/>
                  <a:pt x="3889612" y="2988860"/>
                </a:cubicBezTo>
                <a:cubicBezTo>
                  <a:pt x="3894161" y="2975212"/>
                  <a:pt x="3902983" y="2962300"/>
                  <a:pt x="3903260" y="2947916"/>
                </a:cubicBezTo>
                <a:cubicBezTo>
                  <a:pt x="3930841" y="1513733"/>
                  <a:pt x="3771180" y="2006709"/>
                  <a:pt x="3930555" y="1528549"/>
                </a:cubicBezTo>
                <a:cubicBezTo>
                  <a:pt x="3926006" y="1414818"/>
                  <a:pt x="3922592" y="1301035"/>
                  <a:pt x="3916908" y="1187355"/>
                </a:cubicBezTo>
                <a:cubicBezTo>
                  <a:pt x="3913493" y="1119050"/>
                  <a:pt x="3910065" y="1050690"/>
                  <a:pt x="3903260" y="982639"/>
                </a:cubicBezTo>
                <a:cubicBezTo>
                  <a:pt x="3894518" y="895216"/>
                  <a:pt x="3892184" y="934477"/>
                  <a:pt x="3862317" y="859809"/>
                </a:cubicBezTo>
                <a:cubicBezTo>
                  <a:pt x="3766609" y="620537"/>
                  <a:pt x="3889905" y="915279"/>
                  <a:pt x="3821373" y="709684"/>
                </a:cubicBezTo>
                <a:cubicBezTo>
                  <a:pt x="3804875" y="660190"/>
                  <a:pt x="3790744" y="656083"/>
                  <a:pt x="3766782" y="614149"/>
                </a:cubicBezTo>
                <a:cubicBezTo>
                  <a:pt x="3756688" y="596485"/>
                  <a:pt x="3747501" y="578258"/>
                  <a:pt x="3739487" y="559558"/>
                </a:cubicBezTo>
                <a:cubicBezTo>
                  <a:pt x="3733820" y="546335"/>
                  <a:pt x="3736011" y="528787"/>
                  <a:pt x="3725839" y="518615"/>
                </a:cubicBezTo>
                <a:cubicBezTo>
                  <a:pt x="3715667" y="508443"/>
                  <a:pt x="3698544" y="509516"/>
                  <a:pt x="3684896" y="504967"/>
                </a:cubicBezTo>
                <a:cubicBezTo>
                  <a:pt x="3634461" y="429317"/>
                  <a:pt x="3686456" y="489153"/>
                  <a:pt x="3616657" y="450376"/>
                </a:cubicBezTo>
                <a:cubicBezTo>
                  <a:pt x="3587980" y="434444"/>
                  <a:pt x="3566596" y="403742"/>
                  <a:pt x="3534770" y="395785"/>
                </a:cubicBezTo>
                <a:cubicBezTo>
                  <a:pt x="3516573" y="391236"/>
                  <a:pt x="3498145" y="387527"/>
                  <a:pt x="3480179" y="382137"/>
                </a:cubicBezTo>
                <a:cubicBezTo>
                  <a:pt x="3452621" y="373870"/>
                  <a:pt x="3426572" y="360144"/>
                  <a:pt x="3398293" y="354842"/>
                </a:cubicBezTo>
                <a:cubicBezTo>
                  <a:pt x="3353356" y="346416"/>
                  <a:pt x="3307460" y="343802"/>
                  <a:pt x="3261815" y="341194"/>
                </a:cubicBezTo>
                <a:cubicBezTo>
                  <a:pt x="3148178" y="334700"/>
                  <a:pt x="3034352" y="332095"/>
                  <a:pt x="2920621" y="327546"/>
                </a:cubicBezTo>
                <a:lnTo>
                  <a:pt x="2825087" y="313899"/>
                </a:lnTo>
                <a:cubicBezTo>
                  <a:pt x="2784210" y="308789"/>
                  <a:pt x="2742892" y="307024"/>
                  <a:pt x="2702257" y="300251"/>
                </a:cubicBezTo>
                <a:cubicBezTo>
                  <a:pt x="2688067" y="297886"/>
                  <a:pt x="2675454" y="289254"/>
                  <a:pt x="2661314" y="286603"/>
                </a:cubicBezTo>
                <a:cubicBezTo>
                  <a:pt x="2497113" y="255816"/>
                  <a:pt x="2472333" y="258419"/>
                  <a:pt x="2306472" y="245660"/>
                </a:cubicBezTo>
                <a:cubicBezTo>
                  <a:pt x="2288275" y="241111"/>
                  <a:pt x="2268658" y="240400"/>
                  <a:pt x="2251881" y="232012"/>
                </a:cubicBezTo>
                <a:cubicBezTo>
                  <a:pt x="2191107" y="201625"/>
                  <a:pt x="2205518" y="188370"/>
                  <a:pt x="2156347" y="150125"/>
                </a:cubicBezTo>
                <a:cubicBezTo>
                  <a:pt x="2129464" y="129216"/>
                  <a:pt x="2007328" y="51407"/>
                  <a:pt x="1978926" y="40943"/>
                </a:cubicBezTo>
                <a:cubicBezTo>
                  <a:pt x="1926124" y="21490"/>
                  <a:pt x="1815152" y="0"/>
                  <a:pt x="1815152" y="0"/>
                </a:cubicBezTo>
                <a:cubicBezTo>
                  <a:pt x="1495207" y="11427"/>
                  <a:pt x="1466271" y="2909"/>
                  <a:pt x="1187355" y="40943"/>
                </a:cubicBezTo>
                <a:cubicBezTo>
                  <a:pt x="1168770" y="43477"/>
                  <a:pt x="1150860" y="49656"/>
                  <a:pt x="1132764" y="54591"/>
                </a:cubicBezTo>
                <a:cubicBezTo>
                  <a:pt x="1100812" y="63305"/>
                  <a:pt x="1069501" y="74440"/>
                  <a:pt x="1037230" y="81887"/>
                </a:cubicBezTo>
                <a:cubicBezTo>
                  <a:pt x="930655" y="106481"/>
                  <a:pt x="986383" y="83492"/>
                  <a:pt x="900752" y="109182"/>
                </a:cubicBezTo>
                <a:cubicBezTo>
                  <a:pt x="873194" y="117450"/>
                  <a:pt x="847079" y="130836"/>
                  <a:pt x="818866" y="136478"/>
                </a:cubicBezTo>
                <a:cubicBezTo>
                  <a:pt x="792908" y="141669"/>
                  <a:pt x="737663" y="149783"/>
                  <a:pt x="709684" y="163773"/>
                </a:cubicBezTo>
                <a:cubicBezTo>
                  <a:pt x="637485" y="199873"/>
                  <a:pt x="698222" y="181709"/>
                  <a:pt x="627797" y="232012"/>
                </a:cubicBezTo>
                <a:cubicBezTo>
                  <a:pt x="610531" y="244345"/>
                  <a:pt x="557016" y="268004"/>
                  <a:pt x="532263" y="272955"/>
                </a:cubicBezTo>
                <a:cubicBezTo>
                  <a:pt x="500720" y="279264"/>
                  <a:pt x="468574" y="282054"/>
                  <a:pt x="436729" y="286603"/>
                </a:cubicBezTo>
                <a:lnTo>
                  <a:pt x="409433" y="28660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B66251A-A5B6-4957-8694-D49467631083}"/>
              </a:ext>
            </a:extLst>
          </p:cNvPr>
          <p:cNvSpPr txBox="1"/>
          <p:nvPr/>
        </p:nvSpPr>
        <p:spPr>
          <a:xfrm>
            <a:off x="4678003" y="2390068"/>
            <a:ext cx="7145288" cy="1827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Datos abiertos de los gobiernos municipales. Los casos de Saltillo y Torreón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E4B2930-D416-42A2-9BAD-3EE3C9948F1B}"/>
              </a:ext>
            </a:extLst>
          </p:cNvPr>
          <p:cNvSpPr/>
          <p:nvPr/>
        </p:nvSpPr>
        <p:spPr>
          <a:xfrm>
            <a:off x="4678003" y="4166520"/>
            <a:ext cx="6983924" cy="75991"/>
          </a:xfrm>
          <a:prstGeom prst="rect">
            <a:avLst/>
          </a:prstGeom>
          <a:solidFill>
            <a:srgbClr val="3C8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E7C40A9-1632-4186-AE5D-A733CF1DEB0B}"/>
              </a:ext>
            </a:extLst>
          </p:cNvPr>
          <p:cNvSpPr txBox="1"/>
          <p:nvPr/>
        </p:nvSpPr>
        <p:spPr>
          <a:xfrm>
            <a:off x="4678003" y="4294194"/>
            <a:ext cx="6983924" cy="37986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endParaRPr lang="es-ES" sz="2000" dirty="0">
              <a:latin typeface="Avenir Next LT Pro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7347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798C043B-5DF3-43EB-B6D3-101A90D5E0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836" y="3951081"/>
            <a:ext cx="1252391" cy="1062155"/>
          </a:xfrm>
          <a:prstGeom prst="rect">
            <a:avLst/>
          </a:prstGeom>
        </p:spPr>
      </p:pic>
      <p:pic>
        <p:nvPicPr>
          <p:cNvPr id="11" name="Imagen 10" descr="Aplicación&#10;&#10;Descripción generada automáticamente con confianza media">
            <a:extLst>
              <a:ext uri="{FF2B5EF4-FFF2-40B4-BE49-F238E27FC236}">
                <a16:creationId xmlns:a16="http://schemas.microsoft.com/office/drawing/2014/main" id="{9A31AF37-76B9-4C3B-A088-80D7FB048F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3506" y="3727921"/>
            <a:ext cx="600289" cy="128531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7332E31-B519-5965-511A-BD3EE4A0814B}"/>
              </a:ext>
            </a:extLst>
          </p:cNvPr>
          <p:cNvSpPr/>
          <p:nvPr/>
        </p:nvSpPr>
        <p:spPr>
          <a:xfrm>
            <a:off x="6706049" y="1875880"/>
            <a:ext cx="5353989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es-MX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Experiencia colaborativa</a:t>
            </a:r>
          </a:p>
          <a:p>
            <a:pPr algn="ctr"/>
            <a:r>
              <a:rPr lang="es-MX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con enfoque participativo y sistémico</a:t>
            </a:r>
          </a:p>
          <a:p>
            <a:pPr algn="just"/>
            <a:endParaRPr lang="es-MX" sz="1200" dirty="0"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5C33CF4-FF0A-A921-7092-FCCEDA8597EB}"/>
              </a:ext>
            </a:extLst>
          </p:cNvPr>
          <p:cNvSpPr txBox="1"/>
          <p:nvPr/>
        </p:nvSpPr>
        <p:spPr>
          <a:xfrm>
            <a:off x="345047" y="1831052"/>
            <a:ext cx="5845275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Segunda Convocatoria de Corresponsabilidad de las Organizaciones de la Sociedad Civil con las Políticas Estatales Anticorrupción y la Política Nacional Anticorrupción</a:t>
            </a:r>
            <a:endParaRPr lang="es-MX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D02D59F9-5809-0C79-FACD-39907DA76BAE}"/>
              </a:ext>
            </a:extLst>
          </p:cNvPr>
          <p:cNvGrpSpPr/>
          <p:nvPr/>
        </p:nvGrpSpPr>
        <p:grpSpPr>
          <a:xfrm>
            <a:off x="6901771" y="2891543"/>
            <a:ext cx="5353989" cy="3851110"/>
            <a:chOff x="-898992" y="2877240"/>
            <a:chExt cx="6048510" cy="3851110"/>
          </a:xfrm>
        </p:grpSpPr>
        <p:graphicFrame>
          <p:nvGraphicFramePr>
            <p:cNvPr id="14" name="Diagrama 13">
              <a:extLst>
                <a:ext uri="{FF2B5EF4-FFF2-40B4-BE49-F238E27FC236}">
                  <a16:creationId xmlns:a16="http://schemas.microsoft.com/office/drawing/2014/main" id="{F2614CCC-CEF3-77BE-65A2-E7F36495037E}"/>
                </a:ext>
              </a:extLst>
            </p:cNvPr>
            <p:cNvGraphicFramePr/>
            <p:nvPr/>
          </p:nvGraphicFramePr>
          <p:xfrm>
            <a:off x="-898992" y="2877240"/>
            <a:ext cx="6048510" cy="385111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4512E6DE-5F70-2DDC-3C75-69EC73FAC76A}"/>
                </a:ext>
              </a:extLst>
            </p:cNvPr>
            <p:cNvGrpSpPr/>
            <p:nvPr/>
          </p:nvGrpSpPr>
          <p:grpSpPr>
            <a:xfrm>
              <a:off x="1116460" y="3897018"/>
              <a:ext cx="1921354" cy="1714723"/>
              <a:chOff x="-683184" y="2391903"/>
              <a:chExt cx="1921354" cy="1714723"/>
            </a:xfrm>
          </p:grpSpPr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B9100786-3F90-2142-B8E1-8F2EF9D3A36A}"/>
                  </a:ext>
                </a:extLst>
              </p:cNvPr>
              <p:cNvSpPr/>
              <p:nvPr/>
            </p:nvSpPr>
            <p:spPr>
              <a:xfrm>
                <a:off x="-683184" y="2391903"/>
                <a:ext cx="1921354" cy="1714723"/>
              </a:xfrm>
              <a:prstGeom prst="ellipse">
                <a:avLst/>
              </a:prstGeom>
              <a:solidFill>
                <a:srgbClr val="DAD757">
                  <a:alpha val="49804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50000"/>
                  <a:hueOff val="-485121"/>
                  <a:satOff val="-27976"/>
                  <a:lumOff val="2876"/>
                  <a:alphaOff val="0"/>
                </a:schemeClr>
              </a:fillRef>
              <a:effectRef idx="0">
                <a:schemeClr val="accent2">
                  <a:alpha val="50000"/>
                  <a:hueOff val="-485121"/>
                  <a:satOff val="-27976"/>
                  <a:lumOff val="2876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8" name="Elipse 4">
                <a:extLst>
                  <a:ext uri="{FF2B5EF4-FFF2-40B4-BE49-F238E27FC236}">
                    <a16:creationId xmlns:a16="http://schemas.microsoft.com/office/drawing/2014/main" id="{D373A6D0-BB5E-1F4A-97A4-16E5B4D11667}"/>
                  </a:ext>
                </a:extLst>
              </p:cNvPr>
              <p:cNvSpPr txBox="1"/>
              <p:nvPr/>
            </p:nvSpPr>
            <p:spPr>
              <a:xfrm>
                <a:off x="-490361" y="2566182"/>
                <a:ext cx="1728531" cy="154044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ES" sz="2400" b="1" kern="1200" dirty="0"/>
                  <a:t>CLÚSTER DE ENERGÍA</a:t>
                </a:r>
                <a:endParaRPr lang="es-MX" sz="2400" b="1" kern="1200" dirty="0"/>
              </a:p>
            </p:txBody>
          </p:sp>
        </p:grpSp>
      </p:grpSp>
      <p:pic>
        <p:nvPicPr>
          <p:cNvPr id="1026" name="Picture 2" descr="Secretaría Ejecutiva SNA">
            <a:extLst>
              <a:ext uri="{FF2B5EF4-FFF2-40B4-BE49-F238E27FC236}">
                <a16:creationId xmlns:a16="http://schemas.microsoft.com/office/drawing/2014/main" id="{3BD2DF90-6F9B-3E0B-DDE4-B122DBFFA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566" y="4278147"/>
            <a:ext cx="1461328" cy="65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icio - Cluster de Energia">
            <a:extLst>
              <a:ext uri="{FF2B5EF4-FFF2-40B4-BE49-F238E27FC236}">
                <a16:creationId xmlns:a16="http://schemas.microsoft.com/office/drawing/2014/main" id="{1431DB31-D037-4952-859C-6C160A15E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796" y="5484029"/>
            <a:ext cx="2340325" cy="82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unicipio de Saltillo | Municipio de Saltillo">
            <a:extLst>
              <a:ext uri="{FF2B5EF4-FFF2-40B4-BE49-F238E27FC236}">
                <a16:creationId xmlns:a16="http://schemas.microsoft.com/office/drawing/2014/main" id="{DE445012-66CF-2DCB-9824-0EA2B9173A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19" t="11019" r="25762" b="25870"/>
          <a:stretch/>
        </p:blipFill>
        <p:spPr bwMode="auto">
          <a:xfrm>
            <a:off x="684159" y="5249640"/>
            <a:ext cx="1214894" cy="118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4D9357A-EC62-E937-A655-20B8794D7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265" y="5337579"/>
            <a:ext cx="840053" cy="100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B372EB3-C25A-30B4-0F3A-4241E3F18366}"/>
              </a:ext>
            </a:extLst>
          </p:cNvPr>
          <p:cNvSpPr txBox="1"/>
          <p:nvPr/>
        </p:nvSpPr>
        <p:spPr>
          <a:xfrm>
            <a:off x="543669" y="230193"/>
            <a:ext cx="11712092" cy="9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MX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Datos abiertos de los gobiernos municipales. Los casos de Saltillo y Torreón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3F70C26-608B-4006-EBE3-FDA6B246668E}"/>
              </a:ext>
            </a:extLst>
          </p:cNvPr>
          <p:cNvSpPr/>
          <p:nvPr/>
        </p:nvSpPr>
        <p:spPr>
          <a:xfrm>
            <a:off x="508259" y="1287257"/>
            <a:ext cx="11229500" cy="112021"/>
          </a:xfrm>
          <a:prstGeom prst="rect">
            <a:avLst/>
          </a:prstGeom>
          <a:solidFill>
            <a:srgbClr val="FF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7ED1CEE-B637-F591-158B-4680700B42E6}"/>
              </a:ext>
            </a:extLst>
          </p:cNvPr>
          <p:cNvSpPr txBox="1"/>
          <p:nvPr/>
        </p:nvSpPr>
        <p:spPr>
          <a:xfrm>
            <a:off x="465659" y="1490388"/>
            <a:ext cx="11272100" cy="1946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endParaRPr lang="es-ES" sz="2000" dirty="0">
              <a:highlight>
                <a:srgbClr val="000000"/>
              </a:highlight>
              <a:latin typeface="Avenir Next LT Pro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7934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C18199BB-98A8-4701-98A2-D394500FFD4C}"/>
              </a:ext>
            </a:extLst>
          </p:cNvPr>
          <p:cNvSpPr txBox="1"/>
          <p:nvPr/>
        </p:nvSpPr>
        <p:spPr>
          <a:xfrm>
            <a:off x="1011982" y="1648686"/>
            <a:ext cx="6909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Font typeface="Arial" panose="020B0604020202020204" pitchFamily="34" charset="0"/>
            </a:pPr>
            <a:r>
              <a:rPr lang="es-MX" sz="2400" b="1" dirty="0">
                <a:latin typeface="Arial Nova" panose="020B0504020202020204" pitchFamily="34" charset="0"/>
                <a:ea typeface="+mn-ea"/>
                <a:cs typeface="+mn-cs"/>
              </a:rPr>
              <a:t>Principales resultados</a:t>
            </a:r>
            <a:endParaRPr lang="es-MX" sz="24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16F5400-923A-4063-9295-63E3A5E185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4693" y="2590474"/>
            <a:ext cx="1074929" cy="89428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90D4B5A-09EF-4BB1-9848-9E7B3070E5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0428" y="2391434"/>
            <a:ext cx="1078857" cy="107997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CCC1F3E-BB29-46FC-8414-EEEDA36BE1E3}"/>
              </a:ext>
            </a:extLst>
          </p:cNvPr>
          <p:cNvSpPr txBox="1"/>
          <p:nvPr/>
        </p:nvSpPr>
        <p:spPr>
          <a:xfrm>
            <a:off x="1977743" y="5559472"/>
            <a:ext cx="3080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Mejora de la calidad y apertura de los conjuntos de datos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BBCDAEC-97C5-4004-84DD-7BB5B044CF26}"/>
              </a:ext>
            </a:extLst>
          </p:cNvPr>
          <p:cNvSpPr txBox="1"/>
          <p:nvPr/>
        </p:nvSpPr>
        <p:spPr>
          <a:xfrm>
            <a:off x="9380316" y="3533264"/>
            <a:ext cx="308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Tablero de control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A52EF0B-6269-416D-8807-6F282D177904}"/>
              </a:ext>
            </a:extLst>
          </p:cNvPr>
          <p:cNvSpPr txBox="1"/>
          <p:nvPr/>
        </p:nvSpPr>
        <p:spPr>
          <a:xfrm>
            <a:off x="4572947" y="3561717"/>
            <a:ext cx="2080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Capacitación en datos abiertos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A1E532B-FD86-43C9-96B4-03B51DA25FEC}"/>
              </a:ext>
            </a:extLst>
          </p:cNvPr>
          <p:cNvSpPr txBox="1"/>
          <p:nvPr/>
        </p:nvSpPr>
        <p:spPr>
          <a:xfrm>
            <a:off x="1157967" y="3484354"/>
            <a:ext cx="3080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Identificación de áreas y procesos con mayor riesgos de corrupción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BFC0570A-2C95-4C89-91AE-6ED685F190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3336" y="2527257"/>
            <a:ext cx="1304705" cy="111400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FD5BAD7-0B02-480C-AEF4-3F27383EA3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5303" y="4540103"/>
            <a:ext cx="1022323" cy="101602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FFBAC74-4ED1-4A42-87E8-8C183492CCA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3717" y="4342878"/>
            <a:ext cx="1287744" cy="1131450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85908DC2-5630-4595-B9DC-301AC7718E2C}"/>
              </a:ext>
            </a:extLst>
          </p:cNvPr>
          <p:cNvSpPr txBox="1"/>
          <p:nvPr/>
        </p:nvSpPr>
        <p:spPr>
          <a:xfrm>
            <a:off x="9422257" y="5493163"/>
            <a:ext cx="241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343272C-52B4-4851-A184-503DC1C0893C}"/>
              </a:ext>
            </a:extLst>
          </p:cNvPr>
          <p:cNvSpPr txBox="1"/>
          <p:nvPr/>
        </p:nvSpPr>
        <p:spPr>
          <a:xfrm>
            <a:off x="5579201" y="5405104"/>
            <a:ext cx="384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Selección de estadísticas relacionadas con la rendición de cuentas y los riesgos de corrupción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62ACD9AF-A5D9-4A46-BFBB-9CDFB80BB86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0149" y="4308201"/>
            <a:ext cx="1149306" cy="1079972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F133B93C-D6BB-4A9F-99FE-A95F7ECE00D1}"/>
              </a:ext>
            </a:extLst>
          </p:cNvPr>
          <p:cNvSpPr txBox="1"/>
          <p:nvPr/>
        </p:nvSpPr>
        <p:spPr>
          <a:xfrm>
            <a:off x="7027685" y="3514817"/>
            <a:ext cx="2567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Diagnóstico de diez conjuntos de datos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E7BBD8B7-EACE-4FA3-B45C-FF752C061DA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9051" y="2279220"/>
            <a:ext cx="1061046" cy="132103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2203920-DA58-35F0-FF2A-0DEA419C77AE}"/>
              </a:ext>
            </a:extLst>
          </p:cNvPr>
          <p:cNvSpPr txBox="1"/>
          <p:nvPr/>
        </p:nvSpPr>
        <p:spPr>
          <a:xfrm>
            <a:off x="345344" y="407025"/>
            <a:ext cx="9016703" cy="980846"/>
          </a:xfrm>
          <a:prstGeom prst="rect">
            <a:avLst/>
          </a:prstGeom>
          <a:solidFill>
            <a:srgbClr val="3B8583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450000" rtlCol="0">
            <a:spAutoFit/>
          </a:bodyPr>
          <a:lstStyle>
            <a:defPPr>
              <a:defRPr lang="es-MX"/>
            </a:defPPr>
            <a:lvl1pPr>
              <a:defRPr sz="240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MX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Datos abiertos de los gobiernos municipales.  Los casos de Saltillo y Torreón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4DF2478-A8AE-253B-8CD0-DE376255B13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27131" y="344542"/>
            <a:ext cx="2019524" cy="6532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sp>
        <p:nvSpPr>
          <p:cNvPr id="5" name="Rectángulo: esquinas redondeadas 20">
            <a:extLst>
              <a:ext uri="{FF2B5EF4-FFF2-40B4-BE49-F238E27FC236}">
                <a16:creationId xmlns:a16="http://schemas.microsoft.com/office/drawing/2014/main" id="{CFF843E5-26D9-8FB4-D8F9-F657041ED589}"/>
              </a:ext>
            </a:extLst>
          </p:cNvPr>
          <p:cNvSpPr/>
          <p:nvPr/>
        </p:nvSpPr>
        <p:spPr>
          <a:xfrm>
            <a:off x="6013246" y="6459108"/>
            <a:ext cx="6166510" cy="249575"/>
          </a:xfrm>
          <a:prstGeom prst="roundRect">
            <a:avLst>
              <a:gd name="adj" fmla="val 0"/>
            </a:avLst>
          </a:prstGeom>
          <a:solidFill>
            <a:srgbClr val="FFC000">
              <a:alpha val="8965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AC5A108-7094-C4FE-0CA1-32403B1941B1}"/>
              </a:ext>
            </a:extLst>
          </p:cNvPr>
          <p:cNvSpPr/>
          <p:nvPr/>
        </p:nvSpPr>
        <p:spPr>
          <a:xfrm>
            <a:off x="345346" y="1626919"/>
            <a:ext cx="414025" cy="4928260"/>
          </a:xfrm>
          <a:prstGeom prst="rect">
            <a:avLst/>
          </a:prstGeom>
          <a:solidFill>
            <a:srgbClr val="FFC300"/>
          </a:solidFill>
          <a:ln>
            <a:noFill/>
          </a:ln>
          <a:effectLst>
            <a:outerShdw blurRad="50800" dist="38100" dir="13500000" algn="br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24679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C18199BB-98A8-4701-98A2-D394500FFD4C}"/>
              </a:ext>
            </a:extLst>
          </p:cNvPr>
          <p:cNvSpPr txBox="1"/>
          <p:nvPr/>
        </p:nvSpPr>
        <p:spPr>
          <a:xfrm>
            <a:off x="879187" y="1296088"/>
            <a:ext cx="6909832" cy="65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Font typeface="Arial" panose="020B0604020202020204" pitchFamily="34" charset="0"/>
            </a:pPr>
            <a:endParaRPr lang="es-MX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  <a:buFont typeface="Arial" panose="020B0604020202020204" pitchFamily="34" charset="0"/>
            </a:pP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Conjuntos de datos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DD647A1-3514-460F-886F-624CE59AA84F}"/>
              </a:ext>
            </a:extLst>
          </p:cNvPr>
          <p:cNvSpPr txBox="1"/>
          <p:nvPr/>
        </p:nvSpPr>
        <p:spPr>
          <a:xfrm>
            <a:off x="1141541" y="2010687"/>
            <a:ext cx="690648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Monto de ingresos recaudados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Presupuesto de egresos por dependencia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Obras de infraestructura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Contratistas de gobierno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Contratistas sancionados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Quejas a procesos de adquisición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Directorio de servidores públicos que intervienen en procesos de contratación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Organizacio9nes benéficas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Directorio de personas servidoras públicas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Asociaciones público-privadas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1CA5168-9003-4590-8704-C4BBE16EF951}"/>
              </a:ext>
            </a:extLst>
          </p:cNvPr>
          <p:cNvSpPr txBox="1"/>
          <p:nvPr/>
        </p:nvSpPr>
        <p:spPr>
          <a:xfrm>
            <a:off x="8140679" y="1687521"/>
            <a:ext cx="3435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Evaluación de acuerdo a las características de datos abiertos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1B84D5A-3F07-49EB-A06B-43782274CE89}"/>
              </a:ext>
            </a:extLst>
          </p:cNvPr>
          <p:cNvSpPr txBox="1"/>
          <p:nvPr/>
        </p:nvSpPr>
        <p:spPr>
          <a:xfrm>
            <a:off x="8718855" y="2864078"/>
            <a:ext cx="2790076" cy="32316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Gratuito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discriminatorio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libre uso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Legibles por máquina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Integrales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Primarios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Oportunos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8FEBB1-0193-244F-5127-4AEB6E8DF303}"/>
              </a:ext>
            </a:extLst>
          </p:cNvPr>
          <p:cNvSpPr txBox="1"/>
          <p:nvPr/>
        </p:nvSpPr>
        <p:spPr>
          <a:xfrm>
            <a:off x="345344" y="407025"/>
            <a:ext cx="9016703" cy="980846"/>
          </a:xfrm>
          <a:prstGeom prst="rect">
            <a:avLst/>
          </a:prstGeom>
          <a:solidFill>
            <a:srgbClr val="3B8583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450000" rtlCol="0">
            <a:spAutoFit/>
          </a:bodyPr>
          <a:lstStyle>
            <a:defPPr>
              <a:defRPr lang="es-MX"/>
            </a:defPPr>
            <a:lvl1pPr>
              <a:defRPr sz="240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MX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Datos abiertos de los gobiernos municipales.  Los casos de Saltillo y Torreón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5ECC227-A363-0B99-D7F7-58535875D6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27131" y="344542"/>
            <a:ext cx="2019524" cy="6532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sp>
        <p:nvSpPr>
          <p:cNvPr id="5" name="Rectángulo: esquinas redondeadas 20">
            <a:extLst>
              <a:ext uri="{FF2B5EF4-FFF2-40B4-BE49-F238E27FC236}">
                <a16:creationId xmlns:a16="http://schemas.microsoft.com/office/drawing/2014/main" id="{12CE4A33-8623-8E04-A72C-918A5289F45B}"/>
              </a:ext>
            </a:extLst>
          </p:cNvPr>
          <p:cNvSpPr/>
          <p:nvPr/>
        </p:nvSpPr>
        <p:spPr>
          <a:xfrm>
            <a:off x="6013246" y="6459108"/>
            <a:ext cx="6166510" cy="249575"/>
          </a:xfrm>
          <a:prstGeom prst="roundRect">
            <a:avLst>
              <a:gd name="adj" fmla="val 0"/>
            </a:avLst>
          </a:prstGeom>
          <a:solidFill>
            <a:srgbClr val="FFC000">
              <a:alpha val="8965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3567E9D-C919-58DC-8082-159E2207D071}"/>
              </a:ext>
            </a:extLst>
          </p:cNvPr>
          <p:cNvSpPr/>
          <p:nvPr/>
        </p:nvSpPr>
        <p:spPr>
          <a:xfrm>
            <a:off x="345346" y="1626919"/>
            <a:ext cx="414025" cy="4928260"/>
          </a:xfrm>
          <a:prstGeom prst="rect">
            <a:avLst/>
          </a:prstGeom>
          <a:solidFill>
            <a:srgbClr val="FFC300"/>
          </a:solidFill>
          <a:ln>
            <a:noFill/>
          </a:ln>
          <a:effectLst>
            <a:outerShdw blurRad="50800" dist="38100" dir="13500000" algn="br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6927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C18199BB-98A8-4701-98A2-D394500FFD4C}"/>
              </a:ext>
            </a:extLst>
          </p:cNvPr>
          <p:cNvSpPr txBox="1"/>
          <p:nvPr/>
        </p:nvSpPr>
        <p:spPr>
          <a:xfrm>
            <a:off x="1040325" y="1455532"/>
            <a:ext cx="6909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Font typeface="Arial" panose="020B0604020202020204" pitchFamily="34" charset="0"/>
            </a:pPr>
            <a:r>
              <a:rPr lang="es-MX" sz="2400" b="1" dirty="0">
                <a:latin typeface="Arial Nova" panose="020B0504020202020204" pitchFamily="34" charset="0"/>
                <a:ea typeface="+mn-ea"/>
                <a:cs typeface="+mn-cs"/>
              </a:rPr>
              <a:t>Consulta</a:t>
            </a:r>
            <a:endParaRPr lang="es-MX" sz="2400" dirty="0"/>
          </a:p>
        </p:txBody>
      </p:sp>
      <p:sp>
        <p:nvSpPr>
          <p:cNvPr id="26" name="Título 7">
            <a:extLst>
              <a:ext uri="{FF2B5EF4-FFF2-40B4-BE49-F238E27FC236}">
                <a16:creationId xmlns:a16="http://schemas.microsoft.com/office/drawing/2014/main" id="{E9DCF8C0-7A06-413F-BDE6-E60E7DB0BBFA}"/>
              </a:ext>
            </a:extLst>
          </p:cNvPr>
          <p:cNvSpPr txBox="1">
            <a:spLocks/>
          </p:cNvSpPr>
          <p:nvPr/>
        </p:nvSpPr>
        <p:spPr>
          <a:xfrm>
            <a:off x="4954379" y="2350469"/>
            <a:ext cx="8284243" cy="49090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dirty="0">
                <a:solidFill>
                  <a:schemeClr val="accent1"/>
                </a:solidFill>
                <a:latin typeface="Daytona" panose="020B0604020202020204" pitchFamily="34" charset="0"/>
                <a:cs typeface="Angsana New" panose="020B0502040204020203" pitchFamily="18" charset="-34"/>
              </a:rPr>
              <a:t>datoscontralacorrupcion.mx</a:t>
            </a:r>
            <a:endParaRPr lang="es-MX" sz="2000" dirty="0">
              <a:solidFill>
                <a:schemeClr val="accent1"/>
              </a:solidFill>
              <a:latin typeface="Daytona" panose="020B0604020202020204" pitchFamily="34" charset="0"/>
              <a:cs typeface="Angsana New" panose="020B0502040204020203" pitchFamily="18" charset="-34"/>
            </a:endParaRPr>
          </a:p>
        </p:txBody>
      </p:sp>
      <p:pic>
        <p:nvPicPr>
          <p:cNvPr id="27" name="Imagen 26" descr="Código QR&#10;&#10;Descripción generada automáticamente">
            <a:extLst>
              <a:ext uri="{FF2B5EF4-FFF2-40B4-BE49-F238E27FC236}">
                <a16:creationId xmlns:a16="http://schemas.microsoft.com/office/drawing/2014/main" id="{7BF11741-EB29-46A0-AE82-3405F1AE7D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690" y="2959297"/>
            <a:ext cx="3319622" cy="3319622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008BB709-3540-4A51-B79E-1EDDCB6CFE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1869" y="2003405"/>
            <a:ext cx="3543442" cy="445570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99F078C-5844-BA41-DA45-A9008FB04DD0}"/>
              </a:ext>
            </a:extLst>
          </p:cNvPr>
          <p:cNvSpPr txBox="1"/>
          <p:nvPr/>
        </p:nvSpPr>
        <p:spPr>
          <a:xfrm>
            <a:off x="668175" y="258901"/>
            <a:ext cx="684993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419" sz="2000" dirty="0">
              <a:latin typeface="+mj-lt"/>
            </a:endParaRPr>
          </a:p>
          <a:p>
            <a:r>
              <a:rPr lang="es-MX" sz="2000" b="1" i="1" dirty="0">
                <a:latin typeface="+mj-lt"/>
              </a:rPr>
              <a:t>Proyecto: El uso de datos para prevenir riesgos de corrupción</a:t>
            </a:r>
            <a:r>
              <a:rPr lang="es-MX" dirty="0">
                <a:latin typeface="+mj-lt"/>
              </a:rPr>
              <a:t>,</a:t>
            </a:r>
          </a:p>
          <a:p>
            <a:r>
              <a:rPr lang="es-MX" dirty="0">
                <a:latin typeface="+mj-lt"/>
              </a:rPr>
              <a:t>                    Los casos de Saltillo y Torreón,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3D7D5CE-3A8C-CF18-F0D8-272C8FA07516}"/>
              </a:ext>
            </a:extLst>
          </p:cNvPr>
          <p:cNvSpPr txBox="1"/>
          <p:nvPr/>
        </p:nvSpPr>
        <p:spPr>
          <a:xfrm>
            <a:off x="345344" y="407025"/>
            <a:ext cx="9016703" cy="980846"/>
          </a:xfrm>
          <a:prstGeom prst="rect">
            <a:avLst/>
          </a:prstGeom>
          <a:solidFill>
            <a:srgbClr val="3B8583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450000" rtlCol="0">
            <a:spAutoFit/>
          </a:bodyPr>
          <a:lstStyle>
            <a:defPPr>
              <a:defRPr lang="es-MX"/>
            </a:defPPr>
            <a:lvl1pPr>
              <a:defRPr sz="240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MX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Datos abiertos de los gobiernos municipales. </a:t>
            </a:r>
            <a:r>
              <a:rPr lang="es-MX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casos de Saltillo y Torreón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E0E13B7-8EFC-3064-64AD-0ABCA9D2C1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27131" y="344542"/>
            <a:ext cx="2019524" cy="6532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sp>
        <p:nvSpPr>
          <p:cNvPr id="5" name="Rectángulo: esquinas redondeadas 20">
            <a:extLst>
              <a:ext uri="{FF2B5EF4-FFF2-40B4-BE49-F238E27FC236}">
                <a16:creationId xmlns:a16="http://schemas.microsoft.com/office/drawing/2014/main" id="{C9E62DAC-E115-6163-01A9-B4AC2D700005}"/>
              </a:ext>
            </a:extLst>
          </p:cNvPr>
          <p:cNvSpPr/>
          <p:nvPr/>
        </p:nvSpPr>
        <p:spPr>
          <a:xfrm>
            <a:off x="6013246" y="6459108"/>
            <a:ext cx="6166510" cy="249575"/>
          </a:xfrm>
          <a:prstGeom prst="roundRect">
            <a:avLst>
              <a:gd name="adj" fmla="val 0"/>
            </a:avLst>
          </a:prstGeom>
          <a:solidFill>
            <a:srgbClr val="FFC000">
              <a:alpha val="8965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FFFA1AD-3EE0-3D89-30E0-52F699925166}"/>
              </a:ext>
            </a:extLst>
          </p:cNvPr>
          <p:cNvSpPr/>
          <p:nvPr/>
        </p:nvSpPr>
        <p:spPr>
          <a:xfrm>
            <a:off x="345346" y="1626919"/>
            <a:ext cx="414025" cy="4928260"/>
          </a:xfrm>
          <a:prstGeom prst="rect">
            <a:avLst/>
          </a:prstGeom>
          <a:solidFill>
            <a:srgbClr val="FFC300"/>
          </a:solidFill>
          <a:ln>
            <a:noFill/>
          </a:ln>
          <a:effectLst>
            <a:outerShdw blurRad="50800" dist="38100" dir="13500000" algn="br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0230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B8C300C-C34A-445A-B25D-6CA6D1683A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6827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B9213CDE-D983-441E-B01D-8A80AB4C22A2}"/>
              </a:ext>
            </a:extLst>
          </p:cNvPr>
          <p:cNvSpPr/>
          <p:nvPr/>
        </p:nvSpPr>
        <p:spPr>
          <a:xfrm>
            <a:off x="4161183" y="807501"/>
            <a:ext cx="2570921" cy="1299595"/>
          </a:xfrm>
          <a:custGeom>
            <a:avLst/>
            <a:gdLst>
              <a:gd name="connsiteX0" fmla="*/ 2319130 w 2570921"/>
              <a:gd name="connsiteY0" fmla="*/ 14134 h 1299595"/>
              <a:gd name="connsiteX1" fmla="*/ 1828800 w 2570921"/>
              <a:gd name="connsiteY1" fmla="*/ 40638 h 1299595"/>
              <a:gd name="connsiteX2" fmla="*/ 1457739 w 2570921"/>
              <a:gd name="connsiteY2" fmla="*/ 67142 h 1299595"/>
              <a:gd name="connsiteX3" fmla="*/ 437321 w 2570921"/>
              <a:gd name="connsiteY3" fmla="*/ 93647 h 1299595"/>
              <a:gd name="connsiteX4" fmla="*/ 278295 w 2570921"/>
              <a:gd name="connsiteY4" fmla="*/ 120151 h 1299595"/>
              <a:gd name="connsiteX5" fmla="*/ 251791 w 2570921"/>
              <a:gd name="connsiteY5" fmla="*/ 146656 h 1299595"/>
              <a:gd name="connsiteX6" fmla="*/ 145774 w 2570921"/>
              <a:gd name="connsiteY6" fmla="*/ 173160 h 1299595"/>
              <a:gd name="connsiteX7" fmla="*/ 66260 w 2570921"/>
              <a:gd name="connsiteY7" fmla="*/ 212916 h 1299595"/>
              <a:gd name="connsiteX8" fmla="*/ 39756 w 2570921"/>
              <a:gd name="connsiteY8" fmla="*/ 239421 h 1299595"/>
              <a:gd name="connsiteX9" fmla="*/ 0 w 2570921"/>
              <a:gd name="connsiteY9" fmla="*/ 398447 h 1299595"/>
              <a:gd name="connsiteX10" fmla="*/ 13252 w 2570921"/>
              <a:gd name="connsiteY10" fmla="*/ 862273 h 1299595"/>
              <a:gd name="connsiteX11" fmla="*/ 53008 w 2570921"/>
              <a:gd name="connsiteY11" fmla="*/ 968290 h 1299595"/>
              <a:gd name="connsiteX12" fmla="*/ 66260 w 2570921"/>
              <a:gd name="connsiteY12" fmla="*/ 1008047 h 1299595"/>
              <a:gd name="connsiteX13" fmla="*/ 119269 w 2570921"/>
              <a:gd name="connsiteY13" fmla="*/ 1061056 h 1299595"/>
              <a:gd name="connsiteX14" fmla="*/ 145774 w 2570921"/>
              <a:gd name="connsiteY14" fmla="*/ 1087560 h 1299595"/>
              <a:gd name="connsiteX15" fmla="*/ 198782 w 2570921"/>
              <a:gd name="connsiteY15" fmla="*/ 1100812 h 1299595"/>
              <a:gd name="connsiteX16" fmla="*/ 291547 w 2570921"/>
              <a:gd name="connsiteY16" fmla="*/ 1153821 h 1299595"/>
              <a:gd name="connsiteX17" fmla="*/ 463826 w 2570921"/>
              <a:gd name="connsiteY17" fmla="*/ 1193577 h 1299595"/>
              <a:gd name="connsiteX18" fmla="*/ 556591 w 2570921"/>
              <a:gd name="connsiteY18" fmla="*/ 1220082 h 1299595"/>
              <a:gd name="connsiteX19" fmla="*/ 861391 w 2570921"/>
              <a:gd name="connsiteY19" fmla="*/ 1233334 h 1299595"/>
              <a:gd name="connsiteX20" fmla="*/ 1152939 w 2570921"/>
              <a:gd name="connsiteY20" fmla="*/ 1259838 h 1299595"/>
              <a:gd name="connsiteX21" fmla="*/ 1470991 w 2570921"/>
              <a:gd name="connsiteY21" fmla="*/ 1299595 h 1299595"/>
              <a:gd name="connsiteX22" fmla="*/ 2093843 w 2570921"/>
              <a:gd name="connsiteY22" fmla="*/ 1286342 h 1299595"/>
              <a:gd name="connsiteX23" fmla="*/ 2133600 w 2570921"/>
              <a:gd name="connsiteY23" fmla="*/ 1273090 h 1299595"/>
              <a:gd name="connsiteX24" fmla="*/ 2186608 w 2570921"/>
              <a:gd name="connsiteY24" fmla="*/ 1246586 h 1299595"/>
              <a:gd name="connsiteX25" fmla="*/ 2226365 w 2570921"/>
              <a:gd name="connsiteY25" fmla="*/ 1220082 h 1299595"/>
              <a:gd name="connsiteX26" fmla="*/ 2292626 w 2570921"/>
              <a:gd name="connsiteY26" fmla="*/ 1153821 h 1299595"/>
              <a:gd name="connsiteX27" fmla="*/ 2358887 w 2570921"/>
              <a:gd name="connsiteY27" fmla="*/ 1074308 h 1299595"/>
              <a:gd name="connsiteX28" fmla="*/ 2372139 w 2570921"/>
              <a:gd name="connsiteY28" fmla="*/ 1034551 h 1299595"/>
              <a:gd name="connsiteX29" fmla="*/ 2425147 w 2570921"/>
              <a:gd name="connsiteY29" fmla="*/ 955038 h 1299595"/>
              <a:gd name="connsiteX30" fmla="*/ 2478156 w 2570921"/>
              <a:gd name="connsiteY30" fmla="*/ 835769 h 1299595"/>
              <a:gd name="connsiteX31" fmla="*/ 2491408 w 2570921"/>
              <a:gd name="connsiteY31" fmla="*/ 796012 h 1299595"/>
              <a:gd name="connsiteX32" fmla="*/ 2517913 w 2570921"/>
              <a:gd name="connsiteY32" fmla="*/ 756256 h 1299595"/>
              <a:gd name="connsiteX33" fmla="*/ 2531165 w 2570921"/>
              <a:gd name="connsiteY33" fmla="*/ 703247 h 1299595"/>
              <a:gd name="connsiteX34" fmla="*/ 2557669 w 2570921"/>
              <a:gd name="connsiteY34" fmla="*/ 623734 h 1299595"/>
              <a:gd name="connsiteX35" fmla="*/ 2570921 w 2570921"/>
              <a:gd name="connsiteY35" fmla="*/ 583977 h 1299595"/>
              <a:gd name="connsiteX36" fmla="*/ 2557669 w 2570921"/>
              <a:gd name="connsiteY36" fmla="*/ 279177 h 1299595"/>
              <a:gd name="connsiteX37" fmla="*/ 2504660 w 2570921"/>
              <a:gd name="connsiteY37" fmla="*/ 186412 h 1299595"/>
              <a:gd name="connsiteX38" fmla="*/ 2425147 w 2570921"/>
              <a:gd name="connsiteY38" fmla="*/ 80395 h 1299595"/>
              <a:gd name="connsiteX39" fmla="*/ 2398643 w 2570921"/>
              <a:gd name="connsiteY39" fmla="*/ 27386 h 1299595"/>
              <a:gd name="connsiteX40" fmla="*/ 2239617 w 2570921"/>
              <a:gd name="connsiteY40" fmla="*/ 882 h 129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570921" h="1299595">
                <a:moveTo>
                  <a:pt x="2319130" y="14134"/>
                </a:moveTo>
                <a:lnTo>
                  <a:pt x="1828800" y="40638"/>
                </a:lnTo>
                <a:cubicBezTo>
                  <a:pt x="1559467" y="57471"/>
                  <a:pt x="1806728" y="56004"/>
                  <a:pt x="1457739" y="67142"/>
                </a:cubicBezTo>
                <a:lnTo>
                  <a:pt x="437321" y="93647"/>
                </a:lnTo>
                <a:cubicBezTo>
                  <a:pt x="429749" y="94729"/>
                  <a:pt x="297672" y="111846"/>
                  <a:pt x="278295" y="120151"/>
                </a:cubicBezTo>
                <a:cubicBezTo>
                  <a:pt x="266811" y="125073"/>
                  <a:pt x="263275" y="141734"/>
                  <a:pt x="251791" y="146656"/>
                </a:cubicBezTo>
                <a:cubicBezTo>
                  <a:pt x="145919" y="192030"/>
                  <a:pt x="222969" y="134563"/>
                  <a:pt x="145774" y="173160"/>
                </a:cubicBezTo>
                <a:cubicBezTo>
                  <a:pt x="43018" y="224538"/>
                  <a:pt x="166187" y="179608"/>
                  <a:pt x="66260" y="212916"/>
                </a:cubicBezTo>
                <a:cubicBezTo>
                  <a:pt x="57425" y="221751"/>
                  <a:pt x="47561" y="229665"/>
                  <a:pt x="39756" y="239421"/>
                </a:cubicBezTo>
                <a:cubicBezTo>
                  <a:pt x="-7366" y="298325"/>
                  <a:pt x="11066" y="298850"/>
                  <a:pt x="0" y="398447"/>
                </a:cubicBezTo>
                <a:cubicBezTo>
                  <a:pt x="4417" y="553056"/>
                  <a:pt x="5331" y="707804"/>
                  <a:pt x="13252" y="862273"/>
                </a:cubicBezTo>
                <a:cubicBezTo>
                  <a:pt x="15624" y="908530"/>
                  <a:pt x="35356" y="927102"/>
                  <a:pt x="53008" y="968290"/>
                </a:cubicBezTo>
                <a:cubicBezTo>
                  <a:pt x="58511" y="981130"/>
                  <a:pt x="58141" y="996680"/>
                  <a:pt x="66260" y="1008047"/>
                </a:cubicBezTo>
                <a:cubicBezTo>
                  <a:pt x="80784" y="1028381"/>
                  <a:pt x="101599" y="1043386"/>
                  <a:pt x="119269" y="1061056"/>
                </a:cubicBezTo>
                <a:cubicBezTo>
                  <a:pt x="128104" y="1069891"/>
                  <a:pt x="133653" y="1084530"/>
                  <a:pt x="145774" y="1087560"/>
                </a:cubicBezTo>
                <a:lnTo>
                  <a:pt x="198782" y="1100812"/>
                </a:lnTo>
                <a:cubicBezTo>
                  <a:pt x="227861" y="1120198"/>
                  <a:pt x="257925" y="1142614"/>
                  <a:pt x="291547" y="1153821"/>
                </a:cubicBezTo>
                <a:cubicBezTo>
                  <a:pt x="390494" y="1186804"/>
                  <a:pt x="379730" y="1172553"/>
                  <a:pt x="463826" y="1193577"/>
                </a:cubicBezTo>
                <a:cubicBezTo>
                  <a:pt x="496825" y="1201827"/>
                  <a:pt x="521369" y="1217473"/>
                  <a:pt x="556591" y="1220082"/>
                </a:cubicBezTo>
                <a:cubicBezTo>
                  <a:pt x="658009" y="1227595"/>
                  <a:pt x="759791" y="1228917"/>
                  <a:pt x="861391" y="1233334"/>
                </a:cubicBezTo>
                <a:lnTo>
                  <a:pt x="1152939" y="1259838"/>
                </a:lnTo>
                <a:cubicBezTo>
                  <a:pt x="1425212" y="1281333"/>
                  <a:pt x="1283988" y="1252843"/>
                  <a:pt x="1470991" y="1299595"/>
                </a:cubicBezTo>
                <a:lnTo>
                  <a:pt x="2093843" y="1286342"/>
                </a:lnTo>
                <a:cubicBezTo>
                  <a:pt x="2107801" y="1285784"/>
                  <a:pt x="2120760" y="1278593"/>
                  <a:pt x="2133600" y="1273090"/>
                </a:cubicBezTo>
                <a:cubicBezTo>
                  <a:pt x="2151758" y="1265308"/>
                  <a:pt x="2169456" y="1256387"/>
                  <a:pt x="2186608" y="1246586"/>
                </a:cubicBezTo>
                <a:cubicBezTo>
                  <a:pt x="2200437" y="1238684"/>
                  <a:pt x="2214379" y="1230570"/>
                  <a:pt x="2226365" y="1220082"/>
                </a:cubicBezTo>
                <a:cubicBezTo>
                  <a:pt x="2249872" y="1199513"/>
                  <a:pt x="2270539" y="1175908"/>
                  <a:pt x="2292626" y="1153821"/>
                </a:cubicBezTo>
                <a:cubicBezTo>
                  <a:pt x="2343642" y="1102804"/>
                  <a:pt x="2321987" y="1129656"/>
                  <a:pt x="2358887" y="1074308"/>
                </a:cubicBezTo>
                <a:cubicBezTo>
                  <a:pt x="2363304" y="1061056"/>
                  <a:pt x="2365355" y="1046762"/>
                  <a:pt x="2372139" y="1034551"/>
                </a:cubicBezTo>
                <a:cubicBezTo>
                  <a:pt x="2387609" y="1006705"/>
                  <a:pt x="2415074" y="985257"/>
                  <a:pt x="2425147" y="955038"/>
                </a:cubicBezTo>
                <a:cubicBezTo>
                  <a:pt x="2456689" y="860415"/>
                  <a:pt x="2436155" y="898771"/>
                  <a:pt x="2478156" y="835769"/>
                </a:cubicBezTo>
                <a:cubicBezTo>
                  <a:pt x="2482573" y="822517"/>
                  <a:pt x="2485161" y="808506"/>
                  <a:pt x="2491408" y="796012"/>
                </a:cubicBezTo>
                <a:cubicBezTo>
                  <a:pt x="2498531" y="781766"/>
                  <a:pt x="2511639" y="770895"/>
                  <a:pt x="2517913" y="756256"/>
                </a:cubicBezTo>
                <a:cubicBezTo>
                  <a:pt x="2525088" y="739515"/>
                  <a:pt x="2525931" y="720692"/>
                  <a:pt x="2531165" y="703247"/>
                </a:cubicBezTo>
                <a:cubicBezTo>
                  <a:pt x="2539193" y="676487"/>
                  <a:pt x="2548834" y="650238"/>
                  <a:pt x="2557669" y="623734"/>
                </a:cubicBezTo>
                <a:lnTo>
                  <a:pt x="2570921" y="583977"/>
                </a:lnTo>
                <a:cubicBezTo>
                  <a:pt x="2566504" y="482377"/>
                  <a:pt x="2565469" y="380573"/>
                  <a:pt x="2557669" y="279177"/>
                </a:cubicBezTo>
                <a:cubicBezTo>
                  <a:pt x="2554670" y="240193"/>
                  <a:pt x="2525542" y="216244"/>
                  <a:pt x="2504660" y="186412"/>
                </a:cubicBezTo>
                <a:cubicBezTo>
                  <a:pt x="2434731" y="86513"/>
                  <a:pt x="2478095" y="133341"/>
                  <a:pt x="2425147" y="80395"/>
                </a:cubicBezTo>
                <a:cubicBezTo>
                  <a:pt x="2416312" y="62725"/>
                  <a:pt x="2414447" y="39239"/>
                  <a:pt x="2398643" y="27386"/>
                </a:cubicBezTo>
                <a:cubicBezTo>
                  <a:pt x="2352129" y="-7499"/>
                  <a:pt x="2291908" y="882"/>
                  <a:pt x="2239617" y="88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3FB7066A-F9C2-4EC0-8EC9-4FF34FA09BB7}"/>
              </a:ext>
            </a:extLst>
          </p:cNvPr>
          <p:cNvSpPr/>
          <p:nvPr/>
        </p:nvSpPr>
        <p:spPr>
          <a:xfrm>
            <a:off x="463826" y="4108174"/>
            <a:ext cx="1470991" cy="1657854"/>
          </a:xfrm>
          <a:custGeom>
            <a:avLst/>
            <a:gdLst>
              <a:gd name="connsiteX0" fmla="*/ 1166191 w 1470991"/>
              <a:gd name="connsiteY0" fmla="*/ 159026 h 1657854"/>
              <a:gd name="connsiteX1" fmla="*/ 1099931 w 1470991"/>
              <a:gd name="connsiteY1" fmla="*/ 92765 h 1657854"/>
              <a:gd name="connsiteX2" fmla="*/ 1046922 w 1470991"/>
              <a:gd name="connsiteY2" fmla="*/ 79513 h 1657854"/>
              <a:gd name="connsiteX3" fmla="*/ 1007165 w 1470991"/>
              <a:gd name="connsiteY3" fmla="*/ 66261 h 1657854"/>
              <a:gd name="connsiteX4" fmla="*/ 742122 w 1470991"/>
              <a:gd name="connsiteY4" fmla="*/ 92765 h 1657854"/>
              <a:gd name="connsiteX5" fmla="*/ 662609 w 1470991"/>
              <a:gd name="connsiteY5" fmla="*/ 106017 h 1657854"/>
              <a:gd name="connsiteX6" fmla="*/ 556591 w 1470991"/>
              <a:gd name="connsiteY6" fmla="*/ 159026 h 1657854"/>
              <a:gd name="connsiteX7" fmla="*/ 424070 w 1470991"/>
              <a:gd name="connsiteY7" fmla="*/ 238539 h 1657854"/>
              <a:gd name="connsiteX8" fmla="*/ 318052 w 1470991"/>
              <a:gd name="connsiteY8" fmla="*/ 331304 h 1657854"/>
              <a:gd name="connsiteX9" fmla="*/ 225287 w 1470991"/>
              <a:gd name="connsiteY9" fmla="*/ 450574 h 1657854"/>
              <a:gd name="connsiteX10" fmla="*/ 212035 w 1470991"/>
              <a:gd name="connsiteY10" fmla="*/ 490330 h 1657854"/>
              <a:gd name="connsiteX11" fmla="*/ 159026 w 1470991"/>
              <a:gd name="connsiteY11" fmla="*/ 543339 h 1657854"/>
              <a:gd name="connsiteX12" fmla="*/ 106017 w 1470991"/>
              <a:gd name="connsiteY12" fmla="*/ 662609 h 1657854"/>
              <a:gd name="connsiteX13" fmla="*/ 92765 w 1470991"/>
              <a:gd name="connsiteY13" fmla="*/ 702365 h 1657854"/>
              <a:gd name="connsiteX14" fmla="*/ 39757 w 1470991"/>
              <a:gd name="connsiteY14" fmla="*/ 795130 h 1657854"/>
              <a:gd name="connsiteX15" fmla="*/ 26504 w 1470991"/>
              <a:gd name="connsiteY15" fmla="*/ 848139 h 1657854"/>
              <a:gd name="connsiteX16" fmla="*/ 0 w 1470991"/>
              <a:gd name="connsiteY16" fmla="*/ 967409 h 1657854"/>
              <a:gd name="connsiteX17" fmla="*/ 26504 w 1470991"/>
              <a:gd name="connsiteY17" fmla="*/ 1192696 h 1657854"/>
              <a:gd name="connsiteX18" fmla="*/ 145774 w 1470991"/>
              <a:gd name="connsiteY18" fmla="*/ 1325217 h 1657854"/>
              <a:gd name="connsiteX19" fmla="*/ 172278 w 1470991"/>
              <a:gd name="connsiteY19" fmla="*/ 1351722 h 1657854"/>
              <a:gd name="connsiteX20" fmla="*/ 198783 w 1470991"/>
              <a:gd name="connsiteY20" fmla="*/ 1391478 h 1657854"/>
              <a:gd name="connsiteX21" fmla="*/ 238539 w 1470991"/>
              <a:gd name="connsiteY21" fmla="*/ 1417983 h 1657854"/>
              <a:gd name="connsiteX22" fmla="*/ 331304 w 1470991"/>
              <a:gd name="connsiteY22" fmla="*/ 1497496 h 1657854"/>
              <a:gd name="connsiteX23" fmla="*/ 463826 w 1470991"/>
              <a:gd name="connsiteY23" fmla="*/ 1550504 h 1657854"/>
              <a:gd name="connsiteX24" fmla="*/ 543339 w 1470991"/>
              <a:gd name="connsiteY24" fmla="*/ 1590261 h 1657854"/>
              <a:gd name="connsiteX25" fmla="*/ 649357 w 1470991"/>
              <a:gd name="connsiteY25" fmla="*/ 1616765 h 1657854"/>
              <a:gd name="connsiteX26" fmla="*/ 702365 w 1470991"/>
              <a:gd name="connsiteY26" fmla="*/ 1630017 h 1657854"/>
              <a:gd name="connsiteX27" fmla="*/ 755374 w 1470991"/>
              <a:gd name="connsiteY27" fmla="*/ 1656522 h 1657854"/>
              <a:gd name="connsiteX28" fmla="*/ 914400 w 1470991"/>
              <a:gd name="connsiteY28" fmla="*/ 1643269 h 1657854"/>
              <a:gd name="connsiteX29" fmla="*/ 1046922 w 1470991"/>
              <a:gd name="connsiteY29" fmla="*/ 1537252 h 1657854"/>
              <a:gd name="connsiteX30" fmla="*/ 1073426 w 1470991"/>
              <a:gd name="connsiteY30" fmla="*/ 1497496 h 1657854"/>
              <a:gd name="connsiteX31" fmla="*/ 1099931 w 1470991"/>
              <a:gd name="connsiteY31" fmla="*/ 1470991 h 1657854"/>
              <a:gd name="connsiteX32" fmla="*/ 1126435 w 1470991"/>
              <a:gd name="connsiteY32" fmla="*/ 1431235 h 1657854"/>
              <a:gd name="connsiteX33" fmla="*/ 1205948 w 1470991"/>
              <a:gd name="connsiteY33" fmla="*/ 1364974 h 1657854"/>
              <a:gd name="connsiteX34" fmla="*/ 1232452 w 1470991"/>
              <a:gd name="connsiteY34" fmla="*/ 1325217 h 1657854"/>
              <a:gd name="connsiteX35" fmla="*/ 1258957 w 1470991"/>
              <a:gd name="connsiteY35" fmla="*/ 1298713 h 1657854"/>
              <a:gd name="connsiteX36" fmla="*/ 1325217 w 1470991"/>
              <a:gd name="connsiteY36" fmla="*/ 1219200 h 1657854"/>
              <a:gd name="connsiteX37" fmla="*/ 1364974 w 1470991"/>
              <a:gd name="connsiteY37" fmla="*/ 1113183 h 1657854"/>
              <a:gd name="connsiteX38" fmla="*/ 1378226 w 1470991"/>
              <a:gd name="connsiteY38" fmla="*/ 1060174 h 1657854"/>
              <a:gd name="connsiteX39" fmla="*/ 1431235 w 1470991"/>
              <a:gd name="connsiteY39" fmla="*/ 980661 h 1657854"/>
              <a:gd name="connsiteX40" fmla="*/ 1444487 w 1470991"/>
              <a:gd name="connsiteY40" fmla="*/ 940904 h 1657854"/>
              <a:gd name="connsiteX41" fmla="*/ 1470991 w 1470991"/>
              <a:gd name="connsiteY41" fmla="*/ 821635 h 1657854"/>
              <a:gd name="connsiteX42" fmla="*/ 1457739 w 1470991"/>
              <a:gd name="connsiteY42" fmla="*/ 384313 h 1657854"/>
              <a:gd name="connsiteX43" fmla="*/ 1444487 w 1470991"/>
              <a:gd name="connsiteY43" fmla="*/ 331304 h 1657854"/>
              <a:gd name="connsiteX44" fmla="*/ 1351722 w 1470991"/>
              <a:gd name="connsiteY44" fmla="*/ 238539 h 1657854"/>
              <a:gd name="connsiteX45" fmla="*/ 1232452 w 1470991"/>
              <a:gd name="connsiteY45" fmla="*/ 225287 h 1657854"/>
              <a:gd name="connsiteX46" fmla="*/ 1060174 w 1470991"/>
              <a:gd name="connsiteY46" fmla="*/ 212035 h 1657854"/>
              <a:gd name="connsiteX47" fmla="*/ 1033670 w 1470991"/>
              <a:gd name="connsiteY47" fmla="*/ 172278 h 1657854"/>
              <a:gd name="connsiteX48" fmla="*/ 1020417 w 1470991"/>
              <a:gd name="connsiteY48" fmla="*/ 132522 h 1657854"/>
              <a:gd name="connsiteX49" fmla="*/ 1007165 w 1470991"/>
              <a:gd name="connsiteY49" fmla="*/ 0 h 165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470991" h="1657854">
                <a:moveTo>
                  <a:pt x="1166191" y="159026"/>
                </a:moveTo>
                <a:cubicBezTo>
                  <a:pt x="1144104" y="136939"/>
                  <a:pt x="1125920" y="110091"/>
                  <a:pt x="1099931" y="92765"/>
                </a:cubicBezTo>
                <a:cubicBezTo>
                  <a:pt x="1084777" y="82662"/>
                  <a:pt x="1064435" y="84517"/>
                  <a:pt x="1046922" y="79513"/>
                </a:cubicBezTo>
                <a:cubicBezTo>
                  <a:pt x="1033490" y="75675"/>
                  <a:pt x="1020417" y="70678"/>
                  <a:pt x="1007165" y="66261"/>
                </a:cubicBezTo>
                <a:lnTo>
                  <a:pt x="742122" y="92765"/>
                </a:lnTo>
                <a:cubicBezTo>
                  <a:pt x="715429" y="95845"/>
                  <a:pt x="687914" y="96980"/>
                  <a:pt x="662609" y="106017"/>
                </a:cubicBezTo>
                <a:cubicBezTo>
                  <a:pt x="625400" y="119306"/>
                  <a:pt x="591930" y="141356"/>
                  <a:pt x="556591" y="159026"/>
                </a:cubicBezTo>
                <a:cubicBezTo>
                  <a:pt x="514761" y="179941"/>
                  <a:pt x="456054" y="206555"/>
                  <a:pt x="424070" y="238539"/>
                </a:cubicBezTo>
                <a:cubicBezTo>
                  <a:pt x="346547" y="316062"/>
                  <a:pt x="383799" y="287474"/>
                  <a:pt x="318052" y="331304"/>
                </a:cubicBezTo>
                <a:cubicBezTo>
                  <a:pt x="254648" y="426411"/>
                  <a:pt x="287568" y="388293"/>
                  <a:pt x="225287" y="450574"/>
                </a:cubicBezTo>
                <a:cubicBezTo>
                  <a:pt x="220870" y="463826"/>
                  <a:pt x="220154" y="478963"/>
                  <a:pt x="212035" y="490330"/>
                </a:cubicBezTo>
                <a:cubicBezTo>
                  <a:pt x="197511" y="510664"/>
                  <a:pt x="159026" y="543339"/>
                  <a:pt x="159026" y="543339"/>
                </a:cubicBezTo>
                <a:cubicBezTo>
                  <a:pt x="128911" y="603570"/>
                  <a:pt x="131397" y="594931"/>
                  <a:pt x="106017" y="662609"/>
                </a:cubicBezTo>
                <a:cubicBezTo>
                  <a:pt x="101112" y="675688"/>
                  <a:pt x="99012" y="689871"/>
                  <a:pt x="92765" y="702365"/>
                </a:cubicBezTo>
                <a:cubicBezTo>
                  <a:pt x="54317" y="779262"/>
                  <a:pt x="74607" y="702198"/>
                  <a:pt x="39757" y="795130"/>
                </a:cubicBezTo>
                <a:cubicBezTo>
                  <a:pt x="33362" y="812184"/>
                  <a:pt x="30455" y="830359"/>
                  <a:pt x="26504" y="848139"/>
                </a:cubicBezTo>
                <a:cubicBezTo>
                  <a:pt x="-7155" y="999602"/>
                  <a:pt x="32328" y="838094"/>
                  <a:pt x="0" y="967409"/>
                </a:cubicBezTo>
                <a:cubicBezTo>
                  <a:pt x="2093" y="996713"/>
                  <a:pt x="-3616" y="1132458"/>
                  <a:pt x="26504" y="1192696"/>
                </a:cubicBezTo>
                <a:cubicBezTo>
                  <a:pt x="51883" y="1243454"/>
                  <a:pt x="111440" y="1290883"/>
                  <a:pt x="145774" y="1325217"/>
                </a:cubicBezTo>
                <a:cubicBezTo>
                  <a:pt x="154609" y="1334052"/>
                  <a:pt x="165347" y="1341326"/>
                  <a:pt x="172278" y="1351722"/>
                </a:cubicBezTo>
                <a:cubicBezTo>
                  <a:pt x="181113" y="1364974"/>
                  <a:pt x="187521" y="1380216"/>
                  <a:pt x="198783" y="1391478"/>
                </a:cubicBezTo>
                <a:cubicBezTo>
                  <a:pt x="210045" y="1402740"/>
                  <a:pt x="226303" y="1407787"/>
                  <a:pt x="238539" y="1417983"/>
                </a:cubicBezTo>
                <a:cubicBezTo>
                  <a:pt x="303582" y="1472186"/>
                  <a:pt x="251909" y="1447874"/>
                  <a:pt x="331304" y="1497496"/>
                </a:cubicBezTo>
                <a:cubicBezTo>
                  <a:pt x="423938" y="1555392"/>
                  <a:pt x="344873" y="1491027"/>
                  <a:pt x="463826" y="1550504"/>
                </a:cubicBezTo>
                <a:cubicBezTo>
                  <a:pt x="490330" y="1563756"/>
                  <a:pt x="516260" y="1578226"/>
                  <a:pt x="543339" y="1590261"/>
                </a:cubicBezTo>
                <a:cubicBezTo>
                  <a:pt x="578859" y="1606048"/>
                  <a:pt x="610686" y="1608172"/>
                  <a:pt x="649357" y="1616765"/>
                </a:cubicBezTo>
                <a:cubicBezTo>
                  <a:pt x="667136" y="1620716"/>
                  <a:pt x="684696" y="1625600"/>
                  <a:pt x="702365" y="1630017"/>
                </a:cubicBezTo>
                <a:cubicBezTo>
                  <a:pt x="720035" y="1638852"/>
                  <a:pt x="735657" y="1655290"/>
                  <a:pt x="755374" y="1656522"/>
                </a:cubicBezTo>
                <a:cubicBezTo>
                  <a:pt x="808463" y="1659840"/>
                  <a:pt x="863148" y="1657506"/>
                  <a:pt x="914400" y="1643269"/>
                </a:cubicBezTo>
                <a:cubicBezTo>
                  <a:pt x="943401" y="1635213"/>
                  <a:pt x="1027325" y="1566648"/>
                  <a:pt x="1046922" y="1537252"/>
                </a:cubicBezTo>
                <a:cubicBezTo>
                  <a:pt x="1055757" y="1524000"/>
                  <a:pt x="1063477" y="1509933"/>
                  <a:pt x="1073426" y="1497496"/>
                </a:cubicBezTo>
                <a:cubicBezTo>
                  <a:pt x="1081231" y="1487739"/>
                  <a:pt x="1092126" y="1480748"/>
                  <a:pt x="1099931" y="1470991"/>
                </a:cubicBezTo>
                <a:cubicBezTo>
                  <a:pt x="1109880" y="1458554"/>
                  <a:pt x="1115173" y="1442497"/>
                  <a:pt x="1126435" y="1431235"/>
                </a:cubicBezTo>
                <a:cubicBezTo>
                  <a:pt x="1230673" y="1326996"/>
                  <a:pt x="1097402" y="1495229"/>
                  <a:pt x="1205948" y="1364974"/>
                </a:cubicBezTo>
                <a:cubicBezTo>
                  <a:pt x="1216144" y="1352738"/>
                  <a:pt x="1222502" y="1337654"/>
                  <a:pt x="1232452" y="1325217"/>
                </a:cubicBezTo>
                <a:cubicBezTo>
                  <a:pt x="1240257" y="1315461"/>
                  <a:pt x="1251152" y="1308469"/>
                  <a:pt x="1258957" y="1298713"/>
                </a:cubicBezTo>
                <a:cubicBezTo>
                  <a:pt x="1332763" y="1206456"/>
                  <a:pt x="1230772" y="1313645"/>
                  <a:pt x="1325217" y="1219200"/>
                </a:cubicBezTo>
                <a:cubicBezTo>
                  <a:pt x="1359238" y="1083123"/>
                  <a:pt x="1312996" y="1251792"/>
                  <a:pt x="1364974" y="1113183"/>
                </a:cubicBezTo>
                <a:cubicBezTo>
                  <a:pt x="1371369" y="1096129"/>
                  <a:pt x="1370081" y="1076465"/>
                  <a:pt x="1378226" y="1060174"/>
                </a:cubicBezTo>
                <a:cubicBezTo>
                  <a:pt x="1392472" y="1031683"/>
                  <a:pt x="1431235" y="980661"/>
                  <a:pt x="1431235" y="980661"/>
                </a:cubicBezTo>
                <a:cubicBezTo>
                  <a:pt x="1435652" y="967409"/>
                  <a:pt x="1440649" y="954336"/>
                  <a:pt x="1444487" y="940904"/>
                </a:cubicBezTo>
                <a:cubicBezTo>
                  <a:pt x="1456964" y="897233"/>
                  <a:pt x="1461881" y="867184"/>
                  <a:pt x="1470991" y="821635"/>
                </a:cubicBezTo>
                <a:cubicBezTo>
                  <a:pt x="1466574" y="675861"/>
                  <a:pt x="1465611" y="529941"/>
                  <a:pt x="1457739" y="384313"/>
                </a:cubicBezTo>
                <a:cubicBezTo>
                  <a:pt x="1456756" y="366126"/>
                  <a:pt x="1452632" y="347595"/>
                  <a:pt x="1444487" y="331304"/>
                </a:cubicBezTo>
                <a:cubicBezTo>
                  <a:pt x="1414807" y="271943"/>
                  <a:pt x="1408070" y="247930"/>
                  <a:pt x="1351722" y="238539"/>
                </a:cubicBezTo>
                <a:cubicBezTo>
                  <a:pt x="1312265" y="231963"/>
                  <a:pt x="1272289" y="228908"/>
                  <a:pt x="1232452" y="225287"/>
                </a:cubicBezTo>
                <a:cubicBezTo>
                  <a:pt x="1175093" y="220073"/>
                  <a:pt x="1117600" y="216452"/>
                  <a:pt x="1060174" y="212035"/>
                </a:cubicBezTo>
                <a:cubicBezTo>
                  <a:pt x="1051339" y="198783"/>
                  <a:pt x="1040793" y="186524"/>
                  <a:pt x="1033670" y="172278"/>
                </a:cubicBezTo>
                <a:cubicBezTo>
                  <a:pt x="1027423" y="159784"/>
                  <a:pt x="1023157" y="146220"/>
                  <a:pt x="1020417" y="132522"/>
                </a:cubicBezTo>
                <a:cubicBezTo>
                  <a:pt x="1005291" y="56893"/>
                  <a:pt x="1007165" y="58156"/>
                  <a:pt x="1007165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BCB85BEC-62DF-4B9C-A121-B77AD8117AD9}"/>
              </a:ext>
            </a:extLst>
          </p:cNvPr>
          <p:cNvSpPr/>
          <p:nvPr/>
        </p:nvSpPr>
        <p:spPr>
          <a:xfrm>
            <a:off x="5276814" y="4376628"/>
            <a:ext cx="2570921" cy="1299595"/>
          </a:xfrm>
          <a:custGeom>
            <a:avLst/>
            <a:gdLst>
              <a:gd name="connsiteX0" fmla="*/ 2319130 w 2570921"/>
              <a:gd name="connsiteY0" fmla="*/ 14134 h 1299595"/>
              <a:gd name="connsiteX1" fmla="*/ 1828800 w 2570921"/>
              <a:gd name="connsiteY1" fmla="*/ 40638 h 1299595"/>
              <a:gd name="connsiteX2" fmla="*/ 1457739 w 2570921"/>
              <a:gd name="connsiteY2" fmla="*/ 67142 h 1299595"/>
              <a:gd name="connsiteX3" fmla="*/ 437321 w 2570921"/>
              <a:gd name="connsiteY3" fmla="*/ 93647 h 1299595"/>
              <a:gd name="connsiteX4" fmla="*/ 278295 w 2570921"/>
              <a:gd name="connsiteY4" fmla="*/ 120151 h 1299595"/>
              <a:gd name="connsiteX5" fmla="*/ 251791 w 2570921"/>
              <a:gd name="connsiteY5" fmla="*/ 146656 h 1299595"/>
              <a:gd name="connsiteX6" fmla="*/ 145774 w 2570921"/>
              <a:gd name="connsiteY6" fmla="*/ 173160 h 1299595"/>
              <a:gd name="connsiteX7" fmla="*/ 66260 w 2570921"/>
              <a:gd name="connsiteY7" fmla="*/ 212916 h 1299595"/>
              <a:gd name="connsiteX8" fmla="*/ 39756 w 2570921"/>
              <a:gd name="connsiteY8" fmla="*/ 239421 h 1299595"/>
              <a:gd name="connsiteX9" fmla="*/ 0 w 2570921"/>
              <a:gd name="connsiteY9" fmla="*/ 398447 h 1299595"/>
              <a:gd name="connsiteX10" fmla="*/ 13252 w 2570921"/>
              <a:gd name="connsiteY10" fmla="*/ 862273 h 1299595"/>
              <a:gd name="connsiteX11" fmla="*/ 53008 w 2570921"/>
              <a:gd name="connsiteY11" fmla="*/ 968290 h 1299595"/>
              <a:gd name="connsiteX12" fmla="*/ 66260 w 2570921"/>
              <a:gd name="connsiteY12" fmla="*/ 1008047 h 1299595"/>
              <a:gd name="connsiteX13" fmla="*/ 119269 w 2570921"/>
              <a:gd name="connsiteY13" fmla="*/ 1061056 h 1299595"/>
              <a:gd name="connsiteX14" fmla="*/ 145774 w 2570921"/>
              <a:gd name="connsiteY14" fmla="*/ 1087560 h 1299595"/>
              <a:gd name="connsiteX15" fmla="*/ 198782 w 2570921"/>
              <a:gd name="connsiteY15" fmla="*/ 1100812 h 1299595"/>
              <a:gd name="connsiteX16" fmla="*/ 291547 w 2570921"/>
              <a:gd name="connsiteY16" fmla="*/ 1153821 h 1299595"/>
              <a:gd name="connsiteX17" fmla="*/ 463826 w 2570921"/>
              <a:gd name="connsiteY17" fmla="*/ 1193577 h 1299595"/>
              <a:gd name="connsiteX18" fmla="*/ 556591 w 2570921"/>
              <a:gd name="connsiteY18" fmla="*/ 1220082 h 1299595"/>
              <a:gd name="connsiteX19" fmla="*/ 861391 w 2570921"/>
              <a:gd name="connsiteY19" fmla="*/ 1233334 h 1299595"/>
              <a:gd name="connsiteX20" fmla="*/ 1152939 w 2570921"/>
              <a:gd name="connsiteY20" fmla="*/ 1259838 h 1299595"/>
              <a:gd name="connsiteX21" fmla="*/ 1470991 w 2570921"/>
              <a:gd name="connsiteY21" fmla="*/ 1299595 h 1299595"/>
              <a:gd name="connsiteX22" fmla="*/ 2093843 w 2570921"/>
              <a:gd name="connsiteY22" fmla="*/ 1286342 h 1299595"/>
              <a:gd name="connsiteX23" fmla="*/ 2133600 w 2570921"/>
              <a:gd name="connsiteY23" fmla="*/ 1273090 h 1299595"/>
              <a:gd name="connsiteX24" fmla="*/ 2186608 w 2570921"/>
              <a:gd name="connsiteY24" fmla="*/ 1246586 h 1299595"/>
              <a:gd name="connsiteX25" fmla="*/ 2226365 w 2570921"/>
              <a:gd name="connsiteY25" fmla="*/ 1220082 h 1299595"/>
              <a:gd name="connsiteX26" fmla="*/ 2292626 w 2570921"/>
              <a:gd name="connsiteY26" fmla="*/ 1153821 h 1299595"/>
              <a:gd name="connsiteX27" fmla="*/ 2358887 w 2570921"/>
              <a:gd name="connsiteY27" fmla="*/ 1074308 h 1299595"/>
              <a:gd name="connsiteX28" fmla="*/ 2372139 w 2570921"/>
              <a:gd name="connsiteY28" fmla="*/ 1034551 h 1299595"/>
              <a:gd name="connsiteX29" fmla="*/ 2425147 w 2570921"/>
              <a:gd name="connsiteY29" fmla="*/ 955038 h 1299595"/>
              <a:gd name="connsiteX30" fmla="*/ 2478156 w 2570921"/>
              <a:gd name="connsiteY30" fmla="*/ 835769 h 1299595"/>
              <a:gd name="connsiteX31" fmla="*/ 2491408 w 2570921"/>
              <a:gd name="connsiteY31" fmla="*/ 796012 h 1299595"/>
              <a:gd name="connsiteX32" fmla="*/ 2517913 w 2570921"/>
              <a:gd name="connsiteY32" fmla="*/ 756256 h 1299595"/>
              <a:gd name="connsiteX33" fmla="*/ 2531165 w 2570921"/>
              <a:gd name="connsiteY33" fmla="*/ 703247 h 1299595"/>
              <a:gd name="connsiteX34" fmla="*/ 2557669 w 2570921"/>
              <a:gd name="connsiteY34" fmla="*/ 623734 h 1299595"/>
              <a:gd name="connsiteX35" fmla="*/ 2570921 w 2570921"/>
              <a:gd name="connsiteY35" fmla="*/ 583977 h 1299595"/>
              <a:gd name="connsiteX36" fmla="*/ 2557669 w 2570921"/>
              <a:gd name="connsiteY36" fmla="*/ 279177 h 1299595"/>
              <a:gd name="connsiteX37" fmla="*/ 2504660 w 2570921"/>
              <a:gd name="connsiteY37" fmla="*/ 186412 h 1299595"/>
              <a:gd name="connsiteX38" fmla="*/ 2425147 w 2570921"/>
              <a:gd name="connsiteY38" fmla="*/ 80395 h 1299595"/>
              <a:gd name="connsiteX39" fmla="*/ 2398643 w 2570921"/>
              <a:gd name="connsiteY39" fmla="*/ 27386 h 1299595"/>
              <a:gd name="connsiteX40" fmla="*/ 2239617 w 2570921"/>
              <a:gd name="connsiteY40" fmla="*/ 882 h 129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570921" h="1299595">
                <a:moveTo>
                  <a:pt x="2319130" y="14134"/>
                </a:moveTo>
                <a:lnTo>
                  <a:pt x="1828800" y="40638"/>
                </a:lnTo>
                <a:cubicBezTo>
                  <a:pt x="1559467" y="57471"/>
                  <a:pt x="1806728" y="56004"/>
                  <a:pt x="1457739" y="67142"/>
                </a:cubicBezTo>
                <a:lnTo>
                  <a:pt x="437321" y="93647"/>
                </a:lnTo>
                <a:cubicBezTo>
                  <a:pt x="429749" y="94729"/>
                  <a:pt x="297672" y="111846"/>
                  <a:pt x="278295" y="120151"/>
                </a:cubicBezTo>
                <a:cubicBezTo>
                  <a:pt x="266811" y="125073"/>
                  <a:pt x="263275" y="141734"/>
                  <a:pt x="251791" y="146656"/>
                </a:cubicBezTo>
                <a:cubicBezTo>
                  <a:pt x="145919" y="192030"/>
                  <a:pt x="222969" y="134563"/>
                  <a:pt x="145774" y="173160"/>
                </a:cubicBezTo>
                <a:cubicBezTo>
                  <a:pt x="43018" y="224538"/>
                  <a:pt x="166187" y="179608"/>
                  <a:pt x="66260" y="212916"/>
                </a:cubicBezTo>
                <a:cubicBezTo>
                  <a:pt x="57425" y="221751"/>
                  <a:pt x="47561" y="229665"/>
                  <a:pt x="39756" y="239421"/>
                </a:cubicBezTo>
                <a:cubicBezTo>
                  <a:pt x="-7366" y="298325"/>
                  <a:pt x="11066" y="298850"/>
                  <a:pt x="0" y="398447"/>
                </a:cubicBezTo>
                <a:cubicBezTo>
                  <a:pt x="4417" y="553056"/>
                  <a:pt x="5331" y="707804"/>
                  <a:pt x="13252" y="862273"/>
                </a:cubicBezTo>
                <a:cubicBezTo>
                  <a:pt x="15624" y="908530"/>
                  <a:pt x="35356" y="927102"/>
                  <a:pt x="53008" y="968290"/>
                </a:cubicBezTo>
                <a:cubicBezTo>
                  <a:pt x="58511" y="981130"/>
                  <a:pt x="58141" y="996680"/>
                  <a:pt x="66260" y="1008047"/>
                </a:cubicBezTo>
                <a:cubicBezTo>
                  <a:pt x="80784" y="1028381"/>
                  <a:pt x="101599" y="1043386"/>
                  <a:pt x="119269" y="1061056"/>
                </a:cubicBezTo>
                <a:cubicBezTo>
                  <a:pt x="128104" y="1069891"/>
                  <a:pt x="133653" y="1084530"/>
                  <a:pt x="145774" y="1087560"/>
                </a:cubicBezTo>
                <a:lnTo>
                  <a:pt x="198782" y="1100812"/>
                </a:lnTo>
                <a:cubicBezTo>
                  <a:pt x="227861" y="1120198"/>
                  <a:pt x="257925" y="1142614"/>
                  <a:pt x="291547" y="1153821"/>
                </a:cubicBezTo>
                <a:cubicBezTo>
                  <a:pt x="390494" y="1186804"/>
                  <a:pt x="379730" y="1172553"/>
                  <a:pt x="463826" y="1193577"/>
                </a:cubicBezTo>
                <a:cubicBezTo>
                  <a:pt x="496825" y="1201827"/>
                  <a:pt x="521369" y="1217473"/>
                  <a:pt x="556591" y="1220082"/>
                </a:cubicBezTo>
                <a:cubicBezTo>
                  <a:pt x="658009" y="1227595"/>
                  <a:pt x="759791" y="1228917"/>
                  <a:pt x="861391" y="1233334"/>
                </a:cubicBezTo>
                <a:lnTo>
                  <a:pt x="1152939" y="1259838"/>
                </a:lnTo>
                <a:cubicBezTo>
                  <a:pt x="1425212" y="1281333"/>
                  <a:pt x="1283988" y="1252843"/>
                  <a:pt x="1470991" y="1299595"/>
                </a:cubicBezTo>
                <a:lnTo>
                  <a:pt x="2093843" y="1286342"/>
                </a:lnTo>
                <a:cubicBezTo>
                  <a:pt x="2107801" y="1285784"/>
                  <a:pt x="2120760" y="1278593"/>
                  <a:pt x="2133600" y="1273090"/>
                </a:cubicBezTo>
                <a:cubicBezTo>
                  <a:pt x="2151758" y="1265308"/>
                  <a:pt x="2169456" y="1256387"/>
                  <a:pt x="2186608" y="1246586"/>
                </a:cubicBezTo>
                <a:cubicBezTo>
                  <a:pt x="2200437" y="1238684"/>
                  <a:pt x="2214379" y="1230570"/>
                  <a:pt x="2226365" y="1220082"/>
                </a:cubicBezTo>
                <a:cubicBezTo>
                  <a:pt x="2249872" y="1199513"/>
                  <a:pt x="2270539" y="1175908"/>
                  <a:pt x="2292626" y="1153821"/>
                </a:cubicBezTo>
                <a:cubicBezTo>
                  <a:pt x="2343642" y="1102804"/>
                  <a:pt x="2321987" y="1129656"/>
                  <a:pt x="2358887" y="1074308"/>
                </a:cubicBezTo>
                <a:cubicBezTo>
                  <a:pt x="2363304" y="1061056"/>
                  <a:pt x="2365355" y="1046762"/>
                  <a:pt x="2372139" y="1034551"/>
                </a:cubicBezTo>
                <a:cubicBezTo>
                  <a:pt x="2387609" y="1006705"/>
                  <a:pt x="2415074" y="985257"/>
                  <a:pt x="2425147" y="955038"/>
                </a:cubicBezTo>
                <a:cubicBezTo>
                  <a:pt x="2456689" y="860415"/>
                  <a:pt x="2436155" y="898771"/>
                  <a:pt x="2478156" y="835769"/>
                </a:cubicBezTo>
                <a:cubicBezTo>
                  <a:pt x="2482573" y="822517"/>
                  <a:pt x="2485161" y="808506"/>
                  <a:pt x="2491408" y="796012"/>
                </a:cubicBezTo>
                <a:cubicBezTo>
                  <a:pt x="2498531" y="781766"/>
                  <a:pt x="2511639" y="770895"/>
                  <a:pt x="2517913" y="756256"/>
                </a:cubicBezTo>
                <a:cubicBezTo>
                  <a:pt x="2525088" y="739515"/>
                  <a:pt x="2525931" y="720692"/>
                  <a:pt x="2531165" y="703247"/>
                </a:cubicBezTo>
                <a:cubicBezTo>
                  <a:pt x="2539193" y="676487"/>
                  <a:pt x="2548834" y="650238"/>
                  <a:pt x="2557669" y="623734"/>
                </a:cubicBezTo>
                <a:lnTo>
                  <a:pt x="2570921" y="583977"/>
                </a:lnTo>
                <a:cubicBezTo>
                  <a:pt x="2566504" y="482377"/>
                  <a:pt x="2565469" y="380573"/>
                  <a:pt x="2557669" y="279177"/>
                </a:cubicBezTo>
                <a:cubicBezTo>
                  <a:pt x="2554670" y="240193"/>
                  <a:pt x="2525542" y="216244"/>
                  <a:pt x="2504660" y="186412"/>
                </a:cubicBezTo>
                <a:cubicBezTo>
                  <a:pt x="2434731" y="86513"/>
                  <a:pt x="2478095" y="133341"/>
                  <a:pt x="2425147" y="80395"/>
                </a:cubicBezTo>
                <a:cubicBezTo>
                  <a:pt x="2416312" y="62725"/>
                  <a:pt x="2414447" y="39239"/>
                  <a:pt x="2398643" y="27386"/>
                </a:cubicBezTo>
                <a:cubicBezTo>
                  <a:pt x="2352129" y="-7499"/>
                  <a:pt x="2291908" y="882"/>
                  <a:pt x="2239617" y="88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6F8C305-C83C-452A-AA5E-45E25FDBE5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4421294"/>
            <a:ext cx="2729552" cy="8783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1892D451-A546-4A46-BD40-E7EAB13B383F}"/>
              </a:ext>
            </a:extLst>
          </p:cNvPr>
          <p:cNvSpPr/>
          <p:nvPr/>
        </p:nvSpPr>
        <p:spPr>
          <a:xfrm>
            <a:off x="2729552" y="1883391"/>
            <a:ext cx="3930555" cy="3377200"/>
          </a:xfrm>
          <a:custGeom>
            <a:avLst/>
            <a:gdLst>
              <a:gd name="connsiteX0" fmla="*/ 409433 w 3930555"/>
              <a:gd name="connsiteY0" fmla="*/ 286603 h 3377200"/>
              <a:gd name="connsiteX1" fmla="*/ 341194 w 3930555"/>
              <a:gd name="connsiteY1" fmla="*/ 327546 h 3377200"/>
              <a:gd name="connsiteX2" fmla="*/ 136478 w 3930555"/>
              <a:gd name="connsiteY2" fmla="*/ 354842 h 3377200"/>
              <a:gd name="connsiteX3" fmla="*/ 95535 w 3930555"/>
              <a:gd name="connsiteY3" fmla="*/ 382137 h 3377200"/>
              <a:gd name="connsiteX4" fmla="*/ 27296 w 3930555"/>
              <a:gd name="connsiteY4" fmla="*/ 436728 h 3377200"/>
              <a:gd name="connsiteX5" fmla="*/ 0 w 3930555"/>
              <a:gd name="connsiteY5" fmla="*/ 518615 h 3377200"/>
              <a:gd name="connsiteX6" fmla="*/ 40944 w 3930555"/>
              <a:gd name="connsiteY6" fmla="*/ 600502 h 3377200"/>
              <a:gd name="connsiteX7" fmla="*/ 81887 w 3930555"/>
              <a:gd name="connsiteY7" fmla="*/ 614149 h 3377200"/>
              <a:gd name="connsiteX8" fmla="*/ 122830 w 3930555"/>
              <a:gd name="connsiteY8" fmla="*/ 641445 h 3377200"/>
              <a:gd name="connsiteX9" fmla="*/ 136478 w 3930555"/>
              <a:gd name="connsiteY9" fmla="*/ 696036 h 3377200"/>
              <a:gd name="connsiteX10" fmla="*/ 177421 w 3930555"/>
              <a:gd name="connsiteY10" fmla="*/ 777922 h 3377200"/>
              <a:gd name="connsiteX11" fmla="*/ 218364 w 3930555"/>
              <a:gd name="connsiteY11" fmla="*/ 914400 h 3377200"/>
              <a:gd name="connsiteX12" fmla="*/ 259308 w 3930555"/>
              <a:gd name="connsiteY12" fmla="*/ 996287 h 3377200"/>
              <a:gd name="connsiteX13" fmla="*/ 341194 w 3930555"/>
              <a:gd name="connsiteY13" fmla="*/ 1064525 h 3377200"/>
              <a:gd name="connsiteX14" fmla="*/ 368490 w 3930555"/>
              <a:gd name="connsiteY14" fmla="*/ 1105469 h 3377200"/>
              <a:gd name="connsiteX15" fmla="*/ 409433 w 3930555"/>
              <a:gd name="connsiteY15" fmla="*/ 1132764 h 3377200"/>
              <a:gd name="connsiteX16" fmla="*/ 450376 w 3930555"/>
              <a:gd name="connsiteY16" fmla="*/ 1228299 h 3377200"/>
              <a:gd name="connsiteX17" fmla="*/ 504967 w 3930555"/>
              <a:gd name="connsiteY17" fmla="*/ 1310185 h 3377200"/>
              <a:gd name="connsiteX18" fmla="*/ 518615 w 3930555"/>
              <a:gd name="connsiteY18" fmla="*/ 1364776 h 3377200"/>
              <a:gd name="connsiteX19" fmla="*/ 586854 w 3930555"/>
              <a:gd name="connsiteY19" fmla="*/ 1446663 h 3377200"/>
              <a:gd name="connsiteX20" fmla="*/ 614149 w 3930555"/>
              <a:gd name="connsiteY20" fmla="*/ 1501254 h 3377200"/>
              <a:gd name="connsiteX21" fmla="*/ 655093 w 3930555"/>
              <a:gd name="connsiteY21" fmla="*/ 1637731 h 3377200"/>
              <a:gd name="connsiteX22" fmla="*/ 696036 w 3930555"/>
              <a:gd name="connsiteY22" fmla="*/ 1665027 h 3377200"/>
              <a:gd name="connsiteX23" fmla="*/ 777923 w 3930555"/>
              <a:gd name="connsiteY23" fmla="*/ 1774209 h 3377200"/>
              <a:gd name="connsiteX24" fmla="*/ 887105 w 3930555"/>
              <a:gd name="connsiteY24" fmla="*/ 1937982 h 3377200"/>
              <a:gd name="connsiteX25" fmla="*/ 914400 w 3930555"/>
              <a:gd name="connsiteY25" fmla="*/ 1978925 h 3377200"/>
              <a:gd name="connsiteX26" fmla="*/ 955344 w 3930555"/>
              <a:gd name="connsiteY26" fmla="*/ 2006221 h 3377200"/>
              <a:gd name="connsiteX27" fmla="*/ 1009935 w 3930555"/>
              <a:gd name="connsiteY27" fmla="*/ 2142699 h 3377200"/>
              <a:gd name="connsiteX28" fmla="*/ 1037230 w 3930555"/>
              <a:gd name="connsiteY28" fmla="*/ 2306472 h 3377200"/>
              <a:gd name="connsiteX29" fmla="*/ 1050878 w 3930555"/>
              <a:gd name="connsiteY29" fmla="*/ 2347415 h 3377200"/>
              <a:gd name="connsiteX30" fmla="*/ 1091821 w 3930555"/>
              <a:gd name="connsiteY30" fmla="*/ 2374710 h 3377200"/>
              <a:gd name="connsiteX31" fmla="*/ 1119117 w 3930555"/>
              <a:gd name="connsiteY31" fmla="*/ 2415654 h 3377200"/>
              <a:gd name="connsiteX32" fmla="*/ 1201003 w 3930555"/>
              <a:gd name="connsiteY32" fmla="*/ 2470245 h 3377200"/>
              <a:gd name="connsiteX33" fmla="*/ 1228299 w 3930555"/>
              <a:gd name="connsiteY33" fmla="*/ 2511188 h 3377200"/>
              <a:gd name="connsiteX34" fmla="*/ 1269242 w 3930555"/>
              <a:gd name="connsiteY34" fmla="*/ 2538484 h 3377200"/>
              <a:gd name="connsiteX35" fmla="*/ 1296538 w 3930555"/>
              <a:gd name="connsiteY35" fmla="*/ 2593075 h 3377200"/>
              <a:gd name="connsiteX36" fmla="*/ 1323833 w 3930555"/>
              <a:gd name="connsiteY36" fmla="*/ 2688609 h 3377200"/>
              <a:gd name="connsiteX37" fmla="*/ 1337481 w 3930555"/>
              <a:gd name="connsiteY37" fmla="*/ 2743200 h 3377200"/>
              <a:gd name="connsiteX38" fmla="*/ 1378424 w 3930555"/>
              <a:gd name="connsiteY38" fmla="*/ 2770496 h 3377200"/>
              <a:gd name="connsiteX39" fmla="*/ 1419367 w 3930555"/>
              <a:gd name="connsiteY39" fmla="*/ 2906973 h 3377200"/>
              <a:gd name="connsiteX40" fmla="*/ 1433015 w 3930555"/>
              <a:gd name="connsiteY40" fmla="*/ 2947916 h 3377200"/>
              <a:gd name="connsiteX41" fmla="*/ 1473958 w 3930555"/>
              <a:gd name="connsiteY41" fmla="*/ 2988860 h 3377200"/>
              <a:gd name="connsiteX42" fmla="*/ 1501254 w 3930555"/>
              <a:gd name="connsiteY42" fmla="*/ 3070746 h 3377200"/>
              <a:gd name="connsiteX43" fmla="*/ 1514902 w 3930555"/>
              <a:gd name="connsiteY43" fmla="*/ 3111690 h 3377200"/>
              <a:gd name="connsiteX44" fmla="*/ 1596788 w 3930555"/>
              <a:gd name="connsiteY44" fmla="*/ 3166281 h 3377200"/>
              <a:gd name="connsiteX45" fmla="*/ 1692323 w 3930555"/>
              <a:gd name="connsiteY45" fmla="*/ 3220872 h 3377200"/>
              <a:gd name="connsiteX46" fmla="*/ 1746914 w 3930555"/>
              <a:gd name="connsiteY46" fmla="*/ 3234519 h 3377200"/>
              <a:gd name="connsiteX47" fmla="*/ 1801505 w 3930555"/>
              <a:gd name="connsiteY47" fmla="*/ 3261815 h 3377200"/>
              <a:gd name="connsiteX48" fmla="*/ 1897039 w 3930555"/>
              <a:gd name="connsiteY48" fmla="*/ 3289110 h 3377200"/>
              <a:gd name="connsiteX49" fmla="*/ 1992573 w 3930555"/>
              <a:gd name="connsiteY49" fmla="*/ 3316406 h 3377200"/>
              <a:gd name="connsiteX50" fmla="*/ 2101755 w 3930555"/>
              <a:gd name="connsiteY50" fmla="*/ 3330054 h 3377200"/>
              <a:gd name="connsiteX51" fmla="*/ 2893326 w 3930555"/>
              <a:gd name="connsiteY51" fmla="*/ 3330054 h 3377200"/>
              <a:gd name="connsiteX52" fmla="*/ 2934269 w 3930555"/>
              <a:gd name="connsiteY52" fmla="*/ 3316406 h 3377200"/>
              <a:gd name="connsiteX53" fmla="*/ 3070747 w 3930555"/>
              <a:gd name="connsiteY53" fmla="*/ 3289110 h 3377200"/>
              <a:gd name="connsiteX54" fmla="*/ 3179929 w 3930555"/>
              <a:gd name="connsiteY54" fmla="*/ 3261815 h 3377200"/>
              <a:gd name="connsiteX55" fmla="*/ 3234520 w 3930555"/>
              <a:gd name="connsiteY55" fmla="*/ 3248167 h 3377200"/>
              <a:gd name="connsiteX56" fmla="*/ 3275463 w 3930555"/>
              <a:gd name="connsiteY56" fmla="*/ 3234519 h 3377200"/>
              <a:gd name="connsiteX57" fmla="*/ 3384645 w 3930555"/>
              <a:gd name="connsiteY57" fmla="*/ 3207224 h 3377200"/>
              <a:gd name="connsiteX58" fmla="*/ 3466532 w 3930555"/>
              <a:gd name="connsiteY58" fmla="*/ 3166281 h 3377200"/>
              <a:gd name="connsiteX59" fmla="*/ 3548418 w 3930555"/>
              <a:gd name="connsiteY59" fmla="*/ 3138985 h 3377200"/>
              <a:gd name="connsiteX60" fmla="*/ 3589361 w 3930555"/>
              <a:gd name="connsiteY60" fmla="*/ 3111690 h 3377200"/>
              <a:gd name="connsiteX61" fmla="*/ 3671248 w 3930555"/>
              <a:gd name="connsiteY61" fmla="*/ 3098042 h 3377200"/>
              <a:gd name="connsiteX62" fmla="*/ 3725839 w 3930555"/>
              <a:gd name="connsiteY62" fmla="*/ 3070746 h 3377200"/>
              <a:gd name="connsiteX63" fmla="*/ 3766782 w 3930555"/>
              <a:gd name="connsiteY63" fmla="*/ 3057099 h 3377200"/>
              <a:gd name="connsiteX64" fmla="*/ 3889612 w 3930555"/>
              <a:gd name="connsiteY64" fmla="*/ 2988860 h 3377200"/>
              <a:gd name="connsiteX65" fmla="*/ 3903260 w 3930555"/>
              <a:gd name="connsiteY65" fmla="*/ 2947916 h 3377200"/>
              <a:gd name="connsiteX66" fmla="*/ 3930555 w 3930555"/>
              <a:gd name="connsiteY66" fmla="*/ 1528549 h 3377200"/>
              <a:gd name="connsiteX67" fmla="*/ 3916908 w 3930555"/>
              <a:gd name="connsiteY67" fmla="*/ 1187355 h 3377200"/>
              <a:gd name="connsiteX68" fmla="*/ 3903260 w 3930555"/>
              <a:gd name="connsiteY68" fmla="*/ 982639 h 3377200"/>
              <a:gd name="connsiteX69" fmla="*/ 3862317 w 3930555"/>
              <a:gd name="connsiteY69" fmla="*/ 859809 h 3377200"/>
              <a:gd name="connsiteX70" fmla="*/ 3821373 w 3930555"/>
              <a:gd name="connsiteY70" fmla="*/ 709684 h 3377200"/>
              <a:gd name="connsiteX71" fmla="*/ 3766782 w 3930555"/>
              <a:gd name="connsiteY71" fmla="*/ 614149 h 3377200"/>
              <a:gd name="connsiteX72" fmla="*/ 3739487 w 3930555"/>
              <a:gd name="connsiteY72" fmla="*/ 559558 h 3377200"/>
              <a:gd name="connsiteX73" fmla="*/ 3725839 w 3930555"/>
              <a:gd name="connsiteY73" fmla="*/ 518615 h 3377200"/>
              <a:gd name="connsiteX74" fmla="*/ 3684896 w 3930555"/>
              <a:gd name="connsiteY74" fmla="*/ 504967 h 3377200"/>
              <a:gd name="connsiteX75" fmla="*/ 3616657 w 3930555"/>
              <a:gd name="connsiteY75" fmla="*/ 450376 h 3377200"/>
              <a:gd name="connsiteX76" fmla="*/ 3534770 w 3930555"/>
              <a:gd name="connsiteY76" fmla="*/ 395785 h 3377200"/>
              <a:gd name="connsiteX77" fmla="*/ 3480179 w 3930555"/>
              <a:gd name="connsiteY77" fmla="*/ 382137 h 3377200"/>
              <a:gd name="connsiteX78" fmla="*/ 3398293 w 3930555"/>
              <a:gd name="connsiteY78" fmla="*/ 354842 h 3377200"/>
              <a:gd name="connsiteX79" fmla="*/ 3261815 w 3930555"/>
              <a:gd name="connsiteY79" fmla="*/ 341194 h 3377200"/>
              <a:gd name="connsiteX80" fmla="*/ 2920621 w 3930555"/>
              <a:gd name="connsiteY80" fmla="*/ 327546 h 3377200"/>
              <a:gd name="connsiteX81" fmla="*/ 2825087 w 3930555"/>
              <a:gd name="connsiteY81" fmla="*/ 313899 h 3377200"/>
              <a:gd name="connsiteX82" fmla="*/ 2702257 w 3930555"/>
              <a:gd name="connsiteY82" fmla="*/ 300251 h 3377200"/>
              <a:gd name="connsiteX83" fmla="*/ 2661314 w 3930555"/>
              <a:gd name="connsiteY83" fmla="*/ 286603 h 3377200"/>
              <a:gd name="connsiteX84" fmla="*/ 2306472 w 3930555"/>
              <a:gd name="connsiteY84" fmla="*/ 245660 h 3377200"/>
              <a:gd name="connsiteX85" fmla="*/ 2251881 w 3930555"/>
              <a:gd name="connsiteY85" fmla="*/ 232012 h 3377200"/>
              <a:gd name="connsiteX86" fmla="*/ 2156347 w 3930555"/>
              <a:gd name="connsiteY86" fmla="*/ 150125 h 3377200"/>
              <a:gd name="connsiteX87" fmla="*/ 1978926 w 3930555"/>
              <a:gd name="connsiteY87" fmla="*/ 40943 h 3377200"/>
              <a:gd name="connsiteX88" fmla="*/ 1815152 w 3930555"/>
              <a:gd name="connsiteY88" fmla="*/ 0 h 3377200"/>
              <a:gd name="connsiteX89" fmla="*/ 1187355 w 3930555"/>
              <a:gd name="connsiteY89" fmla="*/ 40943 h 3377200"/>
              <a:gd name="connsiteX90" fmla="*/ 1132764 w 3930555"/>
              <a:gd name="connsiteY90" fmla="*/ 54591 h 3377200"/>
              <a:gd name="connsiteX91" fmla="*/ 1037230 w 3930555"/>
              <a:gd name="connsiteY91" fmla="*/ 81887 h 3377200"/>
              <a:gd name="connsiteX92" fmla="*/ 900752 w 3930555"/>
              <a:gd name="connsiteY92" fmla="*/ 109182 h 3377200"/>
              <a:gd name="connsiteX93" fmla="*/ 818866 w 3930555"/>
              <a:gd name="connsiteY93" fmla="*/ 136478 h 3377200"/>
              <a:gd name="connsiteX94" fmla="*/ 709684 w 3930555"/>
              <a:gd name="connsiteY94" fmla="*/ 163773 h 3377200"/>
              <a:gd name="connsiteX95" fmla="*/ 627797 w 3930555"/>
              <a:gd name="connsiteY95" fmla="*/ 232012 h 3377200"/>
              <a:gd name="connsiteX96" fmla="*/ 532263 w 3930555"/>
              <a:gd name="connsiteY96" fmla="*/ 272955 h 3377200"/>
              <a:gd name="connsiteX97" fmla="*/ 436729 w 3930555"/>
              <a:gd name="connsiteY97" fmla="*/ 286603 h 3377200"/>
              <a:gd name="connsiteX98" fmla="*/ 409433 w 3930555"/>
              <a:gd name="connsiteY98" fmla="*/ 286603 h 337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3930555" h="3377200">
                <a:moveTo>
                  <a:pt x="409433" y="286603"/>
                </a:moveTo>
                <a:cubicBezTo>
                  <a:pt x="386687" y="300251"/>
                  <a:pt x="364920" y="315683"/>
                  <a:pt x="341194" y="327546"/>
                </a:cubicBezTo>
                <a:cubicBezTo>
                  <a:pt x="285445" y="355420"/>
                  <a:pt x="173074" y="351792"/>
                  <a:pt x="136478" y="354842"/>
                </a:cubicBezTo>
                <a:cubicBezTo>
                  <a:pt x="122830" y="363940"/>
                  <a:pt x="110206" y="374802"/>
                  <a:pt x="95535" y="382137"/>
                </a:cubicBezTo>
                <a:cubicBezTo>
                  <a:pt x="46908" y="406450"/>
                  <a:pt x="53589" y="377569"/>
                  <a:pt x="27296" y="436728"/>
                </a:cubicBezTo>
                <a:cubicBezTo>
                  <a:pt x="15611" y="463020"/>
                  <a:pt x="0" y="518615"/>
                  <a:pt x="0" y="518615"/>
                </a:cubicBezTo>
                <a:cubicBezTo>
                  <a:pt x="8991" y="545587"/>
                  <a:pt x="16893" y="581261"/>
                  <a:pt x="40944" y="600502"/>
                </a:cubicBezTo>
                <a:cubicBezTo>
                  <a:pt x="52177" y="609489"/>
                  <a:pt x="68239" y="609600"/>
                  <a:pt x="81887" y="614149"/>
                </a:cubicBezTo>
                <a:cubicBezTo>
                  <a:pt x="95535" y="623248"/>
                  <a:pt x="113732" y="627797"/>
                  <a:pt x="122830" y="641445"/>
                </a:cubicBezTo>
                <a:cubicBezTo>
                  <a:pt x="133235" y="657052"/>
                  <a:pt x="131325" y="678001"/>
                  <a:pt x="136478" y="696036"/>
                </a:cubicBezTo>
                <a:cubicBezTo>
                  <a:pt x="150604" y="745476"/>
                  <a:pt x="147515" y="733063"/>
                  <a:pt x="177421" y="777922"/>
                </a:cubicBezTo>
                <a:cubicBezTo>
                  <a:pt x="198046" y="860422"/>
                  <a:pt x="185139" y="814725"/>
                  <a:pt x="218364" y="914400"/>
                </a:cubicBezTo>
                <a:cubicBezTo>
                  <a:pt x="232042" y="955434"/>
                  <a:pt x="229912" y="961012"/>
                  <a:pt x="259308" y="996287"/>
                </a:cubicBezTo>
                <a:cubicBezTo>
                  <a:pt x="292146" y="1035693"/>
                  <a:pt x="300936" y="1037687"/>
                  <a:pt x="341194" y="1064525"/>
                </a:cubicBezTo>
                <a:cubicBezTo>
                  <a:pt x="350293" y="1078173"/>
                  <a:pt x="356891" y="1093870"/>
                  <a:pt x="368490" y="1105469"/>
                </a:cubicBezTo>
                <a:cubicBezTo>
                  <a:pt x="380088" y="1117067"/>
                  <a:pt x="398932" y="1120163"/>
                  <a:pt x="409433" y="1132764"/>
                </a:cubicBezTo>
                <a:cubicBezTo>
                  <a:pt x="454995" y="1187438"/>
                  <a:pt x="421929" y="1177094"/>
                  <a:pt x="450376" y="1228299"/>
                </a:cubicBezTo>
                <a:cubicBezTo>
                  <a:pt x="466307" y="1256976"/>
                  <a:pt x="504967" y="1310185"/>
                  <a:pt x="504967" y="1310185"/>
                </a:cubicBezTo>
                <a:cubicBezTo>
                  <a:pt x="509516" y="1328382"/>
                  <a:pt x="511226" y="1347536"/>
                  <a:pt x="518615" y="1364776"/>
                </a:cubicBezTo>
                <a:cubicBezTo>
                  <a:pt x="541822" y="1418925"/>
                  <a:pt x="551722" y="1397478"/>
                  <a:pt x="586854" y="1446663"/>
                </a:cubicBezTo>
                <a:cubicBezTo>
                  <a:pt x="598679" y="1463218"/>
                  <a:pt x="607006" y="1482205"/>
                  <a:pt x="614149" y="1501254"/>
                </a:cubicBezTo>
                <a:cubicBezTo>
                  <a:pt x="623254" y="1525534"/>
                  <a:pt x="639538" y="1627361"/>
                  <a:pt x="655093" y="1637731"/>
                </a:cubicBezTo>
                <a:lnTo>
                  <a:pt x="696036" y="1665027"/>
                </a:lnTo>
                <a:cubicBezTo>
                  <a:pt x="729766" y="1766214"/>
                  <a:pt x="697598" y="1734046"/>
                  <a:pt x="777923" y="1774209"/>
                </a:cubicBezTo>
                <a:lnTo>
                  <a:pt x="887105" y="1937982"/>
                </a:lnTo>
                <a:cubicBezTo>
                  <a:pt x="896203" y="1951630"/>
                  <a:pt x="900752" y="1969827"/>
                  <a:pt x="914400" y="1978925"/>
                </a:cubicBezTo>
                <a:lnTo>
                  <a:pt x="955344" y="2006221"/>
                </a:lnTo>
                <a:cubicBezTo>
                  <a:pt x="994952" y="2065634"/>
                  <a:pt x="990365" y="2049741"/>
                  <a:pt x="1009935" y="2142699"/>
                </a:cubicBezTo>
                <a:cubicBezTo>
                  <a:pt x="1021336" y="2196856"/>
                  <a:pt x="1019728" y="2253968"/>
                  <a:pt x="1037230" y="2306472"/>
                </a:cubicBezTo>
                <a:cubicBezTo>
                  <a:pt x="1041779" y="2320120"/>
                  <a:pt x="1041891" y="2336182"/>
                  <a:pt x="1050878" y="2347415"/>
                </a:cubicBezTo>
                <a:cubicBezTo>
                  <a:pt x="1061125" y="2360223"/>
                  <a:pt x="1078173" y="2365612"/>
                  <a:pt x="1091821" y="2374710"/>
                </a:cubicBezTo>
                <a:cubicBezTo>
                  <a:pt x="1100920" y="2388358"/>
                  <a:pt x="1106773" y="2404853"/>
                  <a:pt x="1119117" y="2415654"/>
                </a:cubicBezTo>
                <a:cubicBezTo>
                  <a:pt x="1143805" y="2437256"/>
                  <a:pt x="1201003" y="2470245"/>
                  <a:pt x="1201003" y="2470245"/>
                </a:cubicBezTo>
                <a:cubicBezTo>
                  <a:pt x="1210102" y="2483893"/>
                  <a:pt x="1216701" y="2499590"/>
                  <a:pt x="1228299" y="2511188"/>
                </a:cubicBezTo>
                <a:cubicBezTo>
                  <a:pt x="1239897" y="2522786"/>
                  <a:pt x="1258741" y="2525883"/>
                  <a:pt x="1269242" y="2538484"/>
                </a:cubicBezTo>
                <a:cubicBezTo>
                  <a:pt x="1282266" y="2554113"/>
                  <a:pt x="1287439" y="2574878"/>
                  <a:pt x="1296538" y="2593075"/>
                </a:cubicBezTo>
                <a:cubicBezTo>
                  <a:pt x="1339188" y="2763683"/>
                  <a:pt x="1284685" y="2551595"/>
                  <a:pt x="1323833" y="2688609"/>
                </a:cubicBezTo>
                <a:cubicBezTo>
                  <a:pt x="1328986" y="2706644"/>
                  <a:pt x="1327076" y="2727593"/>
                  <a:pt x="1337481" y="2743200"/>
                </a:cubicBezTo>
                <a:cubicBezTo>
                  <a:pt x="1346579" y="2756848"/>
                  <a:pt x="1364776" y="2761397"/>
                  <a:pt x="1378424" y="2770496"/>
                </a:cubicBezTo>
                <a:cubicBezTo>
                  <a:pt x="1399050" y="2852997"/>
                  <a:pt x="1386142" y="2807297"/>
                  <a:pt x="1419367" y="2906973"/>
                </a:cubicBezTo>
                <a:cubicBezTo>
                  <a:pt x="1423916" y="2920621"/>
                  <a:pt x="1422843" y="2937743"/>
                  <a:pt x="1433015" y="2947916"/>
                </a:cubicBezTo>
                <a:lnTo>
                  <a:pt x="1473958" y="2988860"/>
                </a:lnTo>
                <a:lnTo>
                  <a:pt x="1501254" y="3070746"/>
                </a:lnTo>
                <a:cubicBezTo>
                  <a:pt x="1505803" y="3084394"/>
                  <a:pt x="1502932" y="3103710"/>
                  <a:pt x="1514902" y="3111690"/>
                </a:cubicBezTo>
                <a:lnTo>
                  <a:pt x="1596788" y="3166281"/>
                </a:lnTo>
                <a:cubicBezTo>
                  <a:pt x="1630722" y="3188904"/>
                  <a:pt x="1652752" y="3206033"/>
                  <a:pt x="1692323" y="3220872"/>
                </a:cubicBezTo>
                <a:cubicBezTo>
                  <a:pt x="1709886" y="3227458"/>
                  <a:pt x="1728717" y="3229970"/>
                  <a:pt x="1746914" y="3234519"/>
                </a:cubicBezTo>
                <a:cubicBezTo>
                  <a:pt x="1765111" y="3243618"/>
                  <a:pt x="1782805" y="3253801"/>
                  <a:pt x="1801505" y="3261815"/>
                </a:cubicBezTo>
                <a:cubicBezTo>
                  <a:pt x="1832020" y="3274893"/>
                  <a:pt x="1865289" y="3280451"/>
                  <a:pt x="1897039" y="3289110"/>
                </a:cubicBezTo>
                <a:cubicBezTo>
                  <a:pt x="1928991" y="3297824"/>
                  <a:pt x="1960097" y="3309911"/>
                  <a:pt x="1992573" y="3316406"/>
                </a:cubicBezTo>
                <a:cubicBezTo>
                  <a:pt x="2028538" y="3323599"/>
                  <a:pt x="2065361" y="3325505"/>
                  <a:pt x="2101755" y="3330054"/>
                </a:cubicBezTo>
                <a:cubicBezTo>
                  <a:pt x="2378158" y="3422188"/>
                  <a:pt x="2162220" y="3355265"/>
                  <a:pt x="2893326" y="3330054"/>
                </a:cubicBezTo>
                <a:cubicBezTo>
                  <a:pt x="2907703" y="3329558"/>
                  <a:pt x="2920251" y="3319641"/>
                  <a:pt x="2934269" y="3316406"/>
                </a:cubicBezTo>
                <a:cubicBezTo>
                  <a:pt x="2979475" y="3305974"/>
                  <a:pt x="3025739" y="3300362"/>
                  <a:pt x="3070747" y="3289110"/>
                </a:cubicBezTo>
                <a:lnTo>
                  <a:pt x="3179929" y="3261815"/>
                </a:lnTo>
                <a:cubicBezTo>
                  <a:pt x="3198126" y="3257266"/>
                  <a:pt x="3216726" y="3254099"/>
                  <a:pt x="3234520" y="3248167"/>
                </a:cubicBezTo>
                <a:cubicBezTo>
                  <a:pt x="3248168" y="3243618"/>
                  <a:pt x="3261584" y="3238304"/>
                  <a:pt x="3275463" y="3234519"/>
                </a:cubicBezTo>
                <a:cubicBezTo>
                  <a:pt x="3311655" y="3224648"/>
                  <a:pt x="3349056" y="3219087"/>
                  <a:pt x="3384645" y="3207224"/>
                </a:cubicBezTo>
                <a:cubicBezTo>
                  <a:pt x="3533963" y="3157450"/>
                  <a:pt x="3307793" y="3236832"/>
                  <a:pt x="3466532" y="3166281"/>
                </a:cubicBezTo>
                <a:cubicBezTo>
                  <a:pt x="3492824" y="3154596"/>
                  <a:pt x="3524478" y="3154945"/>
                  <a:pt x="3548418" y="3138985"/>
                </a:cubicBezTo>
                <a:cubicBezTo>
                  <a:pt x="3562066" y="3129887"/>
                  <a:pt x="3573800" y="3116877"/>
                  <a:pt x="3589361" y="3111690"/>
                </a:cubicBezTo>
                <a:cubicBezTo>
                  <a:pt x="3615613" y="3102939"/>
                  <a:pt x="3643952" y="3102591"/>
                  <a:pt x="3671248" y="3098042"/>
                </a:cubicBezTo>
                <a:cubicBezTo>
                  <a:pt x="3689445" y="3088943"/>
                  <a:pt x="3707139" y="3078760"/>
                  <a:pt x="3725839" y="3070746"/>
                </a:cubicBezTo>
                <a:cubicBezTo>
                  <a:pt x="3739062" y="3065079"/>
                  <a:pt x="3754206" y="3064085"/>
                  <a:pt x="3766782" y="3057099"/>
                </a:cubicBezTo>
                <a:cubicBezTo>
                  <a:pt x="3907572" y="2978883"/>
                  <a:pt x="3796966" y="3019743"/>
                  <a:pt x="3889612" y="2988860"/>
                </a:cubicBezTo>
                <a:cubicBezTo>
                  <a:pt x="3894161" y="2975212"/>
                  <a:pt x="3902983" y="2962300"/>
                  <a:pt x="3903260" y="2947916"/>
                </a:cubicBezTo>
                <a:cubicBezTo>
                  <a:pt x="3930841" y="1513733"/>
                  <a:pt x="3771180" y="2006709"/>
                  <a:pt x="3930555" y="1528549"/>
                </a:cubicBezTo>
                <a:cubicBezTo>
                  <a:pt x="3926006" y="1414818"/>
                  <a:pt x="3922592" y="1301035"/>
                  <a:pt x="3916908" y="1187355"/>
                </a:cubicBezTo>
                <a:cubicBezTo>
                  <a:pt x="3913493" y="1119050"/>
                  <a:pt x="3910065" y="1050690"/>
                  <a:pt x="3903260" y="982639"/>
                </a:cubicBezTo>
                <a:cubicBezTo>
                  <a:pt x="3894518" y="895216"/>
                  <a:pt x="3892184" y="934477"/>
                  <a:pt x="3862317" y="859809"/>
                </a:cubicBezTo>
                <a:cubicBezTo>
                  <a:pt x="3766609" y="620537"/>
                  <a:pt x="3889905" y="915279"/>
                  <a:pt x="3821373" y="709684"/>
                </a:cubicBezTo>
                <a:cubicBezTo>
                  <a:pt x="3804875" y="660190"/>
                  <a:pt x="3790744" y="656083"/>
                  <a:pt x="3766782" y="614149"/>
                </a:cubicBezTo>
                <a:cubicBezTo>
                  <a:pt x="3756688" y="596485"/>
                  <a:pt x="3747501" y="578258"/>
                  <a:pt x="3739487" y="559558"/>
                </a:cubicBezTo>
                <a:cubicBezTo>
                  <a:pt x="3733820" y="546335"/>
                  <a:pt x="3736011" y="528787"/>
                  <a:pt x="3725839" y="518615"/>
                </a:cubicBezTo>
                <a:cubicBezTo>
                  <a:pt x="3715667" y="508443"/>
                  <a:pt x="3698544" y="509516"/>
                  <a:pt x="3684896" y="504967"/>
                </a:cubicBezTo>
                <a:cubicBezTo>
                  <a:pt x="3634461" y="429317"/>
                  <a:pt x="3686456" y="489153"/>
                  <a:pt x="3616657" y="450376"/>
                </a:cubicBezTo>
                <a:cubicBezTo>
                  <a:pt x="3587980" y="434444"/>
                  <a:pt x="3566596" y="403742"/>
                  <a:pt x="3534770" y="395785"/>
                </a:cubicBezTo>
                <a:cubicBezTo>
                  <a:pt x="3516573" y="391236"/>
                  <a:pt x="3498145" y="387527"/>
                  <a:pt x="3480179" y="382137"/>
                </a:cubicBezTo>
                <a:cubicBezTo>
                  <a:pt x="3452621" y="373870"/>
                  <a:pt x="3426572" y="360144"/>
                  <a:pt x="3398293" y="354842"/>
                </a:cubicBezTo>
                <a:cubicBezTo>
                  <a:pt x="3353356" y="346416"/>
                  <a:pt x="3307460" y="343802"/>
                  <a:pt x="3261815" y="341194"/>
                </a:cubicBezTo>
                <a:cubicBezTo>
                  <a:pt x="3148178" y="334700"/>
                  <a:pt x="3034352" y="332095"/>
                  <a:pt x="2920621" y="327546"/>
                </a:cubicBezTo>
                <a:lnTo>
                  <a:pt x="2825087" y="313899"/>
                </a:lnTo>
                <a:cubicBezTo>
                  <a:pt x="2784210" y="308789"/>
                  <a:pt x="2742892" y="307024"/>
                  <a:pt x="2702257" y="300251"/>
                </a:cubicBezTo>
                <a:cubicBezTo>
                  <a:pt x="2688067" y="297886"/>
                  <a:pt x="2675454" y="289254"/>
                  <a:pt x="2661314" y="286603"/>
                </a:cubicBezTo>
                <a:cubicBezTo>
                  <a:pt x="2497113" y="255816"/>
                  <a:pt x="2472333" y="258419"/>
                  <a:pt x="2306472" y="245660"/>
                </a:cubicBezTo>
                <a:cubicBezTo>
                  <a:pt x="2288275" y="241111"/>
                  <a:pt x="2268658" y="240400"/>
                  <a:pt x="2251881" y="232012"/>
                </a:cubicBezTo>
                <a:cubicBezTo>
                  <a:pt x="2191107" y="201625"/>
                  <a:pt x="2205518" y="188370"/>
                  <a:pt x="2156347" y="150125"/>
                </a:cubicBezTo>
                <a:cubicBezTo>
                  <a:pt x="2129464" y="129216"/>
                  <a:pt x="2007328" y="51407"/>
                  <a:pt x="1978926" y="40943"/>
                </a:cubicBezTo>
                <a:cubicBezTo>
                  <a:pt x="1926124" y="21490"/>
                  <a:pt x="1815152" y="0"/>
                  <a:pt x="1815152" y="0"/>
                </a:cubicBezTo>
                <a:cubicBezTo>
                  <a:pt x="1495207" y="11427"/>
                  <a:pt x="1466271" y="2909"/>
                  <a:pt x="1187355" y="40943"/>
                </a:cubicBezTo>
                <a:cubicBezTo>
                  <a:pt x="1168770" y="43477"/>
                  <a:pt x="1150860" y="49656"/>
                  <a:pt x="1132764" y="54591"/>
                </a:cubicBezTo>
                <a:cubicBezTo>
                  <a:pt x="1100812" y="63305"/>
                  <a:pt x="1069501" y="74440"/>
                  <a:pt x="1037230" y="81887"/>
                </a:cubicBezTo>
                <a:cubicBezTo>
                  <a:pt x="930655" y="106481"/>
                  <a:pt x="986383" y="83492"/>
                  <a:pt x="900752" y="109182"/>
                </a:cubicBezTo>
                <a:cubicBezTo>
                  <a:pt x="873194" y="117450"/>
                  <a:pt x="847079" y="130836"/>
                  <a:pt x="818866" y="136478"/>
                </a:cubicBezTo>
                <a:cubicBezTo>
                  <a:pt x="792908" y="141669"/>
                  <a:pt x="737663" y="149783"/>
                  <a:pt x="709684" y="163773"/>
                </a:cubicBezTo>
                <a:cubicBezTo>
                  <a:pt x="637485" y="199873"/>
                  <a:pt x="698222" y="181709"/>
                  <a:pt x="627797" y="232012"/>
                </a:cubicBezTo>
                <a:cubicBezTo>
                  <a:pt x="610531" y="244345"/>
                  <a:pt x="557016" y="268004"/>
                  <a:pt x="532263" y="272955"/>
                </a:cubicBezTo>
                <a:cubicBezTo>
                  <a:pt x="500720" y="279264"/>
                  <a:pt x="468574" y="282054"/>
                  <a:pt x="436729" y="286603"/>
                </a:cubicBezTo>
                <a:lnTo>
                  <a:pt x="409433" y="28660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B66251A-A5B6-4957-8694-D49467631083}"/>
              </a:ext>
            </a:extLst>
          </p:cNvPr>
          <p:cNvSpPr txBox="1"/>
          <p:nvPr/>
        </p:nvSpPr>
        <p:spPr>
          <a:xfrm>
            <a:off x="4694829" y="2743092"/>
            <a:ext cx="6869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Asuntos Generales</a:t>
            </a:r>
            <a:endParaRPr lang="es-E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E4B2930-D416-42A2-9BAD-3EE3C9948F1B}"/>
              </a:ext>
            </a:extLst>
          </p:cNvPr>
          <p:cNvSpPr/>
          <p:nvPr/>
        </p:nvSpPr>
        <p:spPr>
          <a:xfrm>
            <a:off x="5109882" y="3696159"/>
            <a:ext cx="6429362" cy="140142"/>
          </a:xfrm>
          <a:prstGeom prst="rect">
            <a:avLst/>
          </a:prstGeom>
          <a:solidFill>
            <a:srgbClr val="3C8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E7C40A9-1632-4186-AE5D-A733CF1DEB0B}"/>
              </a:ext>
            </a:extLst>
          </p:cNvPr>
          <p:cNvSpPr txBox="1"/>
          <p:nvPr/>
        </p:nvSpPr>
        <p:spPr>
          <a:xfrm>
            <a:off x="5109883" y="3919908"/>
            <a:ext cx="642936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endParaRPr lang="es-ES" sz="24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44356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EA84F56-46C4-F497-C6C2-754905941A61}"/>
              </a:ext>
            </a:extLst>
          </p:cNvPr>
          <p:cNvSpPr txBox="1"/>
          <p:nvPr/>
        </p:nvSpPr>
        <p:spPr>
          <a:xfrm>
            <a:off x="345345" y="671149"/>
            <a:ext cx="9481786" cy="830997"/>
          </a:xfrm>
          <a:prstGeom prst="rect">
            <a:avLst/>
          </a:prstGeom>
          <a:solidFill>
            <a:srgbClr val="3B8583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 del Programa para el rescate y diversificación de la Región Carbonífera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3736061-B424-49FA-BE57-87B31421A6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28342" y="344542"/>
            <a:ext cx="2019524" cy="6532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F8F9800-CBF2-C668-C265-993F4424B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546" y="2514928"/>
            <a:ext cx="4822131" cy="320973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ACE0960-C785-58CD-4C32-E408AC1379BB}"/>
              </a:ext>
            </a:extLst>
          </p:cNvPr>
          <p:cNvSpPr txBox="1"/>
          <p:nvPr/>
        </p:nvSpPr>
        <p:spPr>
          <a:xfrm>
            <a:off x="3835399" y="2191762"/>
            <a:ext cx="8011255" cy="646331"/>
          </a:xfrm>
          <a:prstGeom prst="rect">
            <a:avLst/>
          </a:prstGeom>
          <a:solidFill>
            <a:schemeClr val="accent4">
              <a:lumMod val="40000"/>
              <a:lumOff val="60000"/>
              <a:alpha val="85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s-MX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4B9A7EE-2DAC-A76B-E3A6-285ACB25C0AD}"/>
              </a:ext>
            </a:extLst>
          </p:cNvPr>
          <p:cNvSpPr txBox="1"/>
          <p:nvPr/>
        </p:nvSpPr>
        <p:spPr>
          <a:xfrm>
            <a:off x="5910943" y="2191762"/>
            <a:ext cx="603692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Convenio de colaboración con Secretaría de Turismo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Firma de convenio de colaboración para el acompañamiento de: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 omplementación de las recomendaciones relacionadas con el desarrollo del turismo de invierno en la región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El diseño de una estrategia orientada a colocar, en el mediano plazo, al turismo de invierno como una actividad económica importante en la región</a:t>
            </a:r>
          </a:p>
          <a:p>
            <a:pPr lvl="2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s-419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378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C248BBC8-49B7-D840-39EF-A21BB41148A3}"/>
              </a:ext>
            </a:extLst>
          </p:cNvPr>
          <p:cNvSpPr txBox="1"/>
          <p:nvPr/>
        </p:nvSpPr>
        <p:spPr>
          <a:xfrm>
            <a:off x="345345" y="2290571"/>
            <a:ext cx="8011255" cy="646331"/>
          </a:xfrm>
          <a:prstGeom prst="rect">
            <a:avLst/>
          </a:prstGeom>
          <a:solidFill>
            <a:schemeClr val="accent4">
              <a:lumMod val="40000"/>
              <a:lumOff val="60000"/>
              <a:alpha val="85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s-MX" sz="12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endParaRPr lang="es-MX" sz="12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endParaRPr lang="es-MX" sz="12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EA84F56-46C4-F497-C6C2-754905941A61}"/>
              </a:ext>
            </a:extLst>
          </p:cNvPr>
          <p:cNvSpPr txBox="1"/>
          <p:nvPr/>
        </p:nvSpPr>
        <p:spPr>
          <a:xfrm>
            <a:off x="345345" y="671149"/>
            <a:ext cx="9299398" cy="830997"/>
          </a:xfrm>
          <a:prstGeom prst="rect">
            <a:avLst/>
          </a:prstGeom>
          <a:solidFill>
            <a:srgbClr val="3B8583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 del Programa para el rescate y diversificación de la Región Carbonífera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3736061-B424-49FA-BE57-87B31421A6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27131" y="344542"/>
            <a:ext cx="2019524" cy="6532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4B9A7EE-2DAC-A76B-E3A6-285ACB25C0AD}"/>
              </a:ext>
            </a:extLst>
          </p:cNvPr>
          <p:cNvSpPr txBox="1"/>
          <p:nvPr/>
        </p:nvSpPr>
        <p:spPr>
          <a:xfrm>
            <a:off x="659978" y="2475788"/>
            <a:ext cx="60369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Complejo </a:t>
            </a:r>
            <a:r>
              <a:rPr lang="es-E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Carboquímico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Elaboración de </a:t>
            </a:r>
            <a:r>
              <a:rPr lang="es-MX" sz="2000" i="1" dirty="0">
                <a:latin typeface="Arial" panose="020B0604020202020204" pitchFamily="34" charset="0"/>
                <a:cs typeface="Arial" panose="020B0604020202020204" pitchFamily="34" charset="0"/>
              </a:rPr>
              <a:t>brochure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Acercamiento a inversionistas privados para el desarrollo del complejo</a:t>
            </a:r>
          </a:p>
          <a:p>
            <a:pPr lvl="2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s-419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: esquinas redondeadas 20">
            <a:extLst>
              <a:ext uri="{FF2B5EF4-FFF2-40B4-BE49-F238E27FC236}">
                <a16:creationId xmlns:a16="http://schemas.microsoft.com/office/drawing/2014/main" id="{6619D2B6-E26D-7FBF-D41C-6A5AC99261DB}"/>
              </a:ext>
            </a:extLst>
          </p:cNvPr>
          <p:cNvSpPr/>
          <p:nvPr/>
        </p:nvSpPr>
        <p:spPr>
          <a:xfrm flipV="1">
            <a:off x="8334173" y="5863361"/>
            <a:ext cx="3857827" cy="120045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dirty="0"/>
          </a:p>
        </p:txBody>
      </p:sp>
      <p:sp>
        <p:nvSpPr>
          <p:cNvPr id="6" name="Rectángulo: esquinas redondeadas 20">
            <a:extLst>
              <a:ext uri="{FF2B5EF4-FFF2-40B4-BE49-F238E27FC236}">
                <a16:creationId xmlns:a16="http://schemas.microsoft.com/office/drawing/2014/main" id="{E08DCE3F-DA13-C282-333D-2F750D587C26}"/>
              </a:ext>
            </a:extLst>
          </p:cNvPr>
          <p:cNvSpPr/>
          <p:nvPr/>
        </p:nvSpPr>
        <p:spPr>
          <a:xfrm flipV="1">
            <a:off x="8324325" y="3452373"/>
            <a:ext cx="3857827" cy="120045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56F5F0E-125C-B22D-CE41-2820DF2F9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576" y="2297058"/>
            <a:ext cx="3414549" cy="421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67932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B8C300C-C34A-445A-B25D-6CA6D1683A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909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B9213CDE-D983-441E-B01D-8A80AB4C22A2}"/>
              </a:ext>
            </a:extLst>
          </p:cNvPr>
          <p:cNvSpPr/>
          <p:nvPr/>
        </p:nvSpPr>
        <p:spPr>
          <a:xfrm>
            <a:off x="4161183" y="807501"/>
            <a:ext cx="2570921" cy="1299595"/>
          </a:xfrm>
          <a:custGeom>
            <a:avLst/>
            <a:gdLst>
              <a:gd name="connsiteX0" fmla="*/ 2319130 w 2570921"/>
              <a:gd name="connsiteY0" fmla="*/ 14134 h 1299595"/>
              <a:gd name="connsiteX1" fmla="*/ 1828800 w 2570921"/>
              <a:gd name="connsiteY1" fmla="*/ 40638 h 1299595"/>
              <a:gd name="connsiteX2" fmla="*/ 1457739 w 2570921"/>
              <a:gd name="connsiteY2" fmla="*/ 67142 h 1299595"/>
              <a:gd name="connsiteX3" fmla="*/ 437321 w 2570921"/>
              <a:gd name="connsiteY3" fmla="*/ 93647 h 1299595"/>
              <a:gd name="connsiteX4" fmla="*/ 278295 w 2570921"/>
              <a:gd name="connsiteY4" fmla="*/ 120151 h 1299595"/>
              <a:gd name="connsiteX5" fmla="*/ 251791 w 2570921"/>
              <a:gd name="connsiteY5" fmla="*/ 146656 h 1299595"/>
              <a:gd name="connsiteX6" fmla="*/ 145774 w 2570921"/>
              <a:gd name="connsiteY6" fmla="*/ 173160 h 1299595"/>
              <a:gd name="connsiteX7" fmla="*/ 66260 w 2570921"/>
              <a:gd name="connsiteY7" fmla="*/ 212916 h 1299595"/>
              <a:gd name="connsiteX8" fmla="*/ 39756 w 2570921"/>
              <a:gd name="connsiteY8" fmla="*/ 239421 h 1299595"/>
              <a:gd name="connsiteX9" fmla="*/ 0 w 2570921"/>
              <a:gd name="connsiteY9" fmla="*/ 398447 h 1299595"/>
              <a:gd name="connsiteX10" fmla="*/ 13252 w 2570921"/>
              <a:gd name="connsiteY10" fmla="*/ 862273 h 1299595"/>
              <a:gd name="connsiteX11" fmla="*/ 53008 w 2570921"/>
              <a:gd name="connsiteY11" fmla="*/ 968290 h 1299595"/>
              <a:gd name="connsiteX12" fmla="*/ 66260 w 2570921"/>
              <a:gd name="connsiteY12" fmla="*/ 1008047 h 1299595"/>
              <a:gd name="connsiteX13" fmla="*/ 119269 w 2570921"/>
              <a:gd name="connsiteY13" fmla="*/ 1061056 h 1299595"/>
              <a:gd name="connsiteX14" fmla="*/ 145774 w 2570921"/>
              <a:gd name="connsiteY14" fmla="*/ 1087560 h 1299595"/>
              <a:gd name="connsiteX15" fmla="*/ 198782 w 2570921"/>
              <a:gd name="connsiteY15" fmla="*/ 1100812 h 1299595"/>
              <a:gd name="connsiteX16" fmla="*/ 291547 w 2570921"/>
              <a:gd name="connsiteY16" fmla="*/ 1153821 h 1299595"/>
              <a:gd name="connsiteX17" fmla="*/ 463826 w 2570921"/>
              <a:gd name="connsiteY17" fmla="*/ 1193577 h 1299595"/>
              <a:gd name="connsiteX18" fmla="*/ 556591 w 2570921"/>
              <a:gd name="connsiteY18" fmla="*/ 1220082 h 1299595"/>
              <a:gd name="connsiteX19" fmla="*/ 861391 w 2570921"/>
              <a:gd name="connsiteY19" fmla="*/ 1233334 h 1299595"/>
              <a:gd name="connsiteX20" fmla="*/ 1152939 w 2570921"/>
              <a:gd name="connsiteY20" fmla="*/ 1259838 h 1299595"/>
              <a:gd name="connsiteX21" fmla="*/ 1470991 w 2570921"/>
              <a:gd name="connsiteY21" fmla="*/ 1299595 h 1299595"/>
              <a:gd name="connsiteX22" fmla="*/ 2093843 w 2570921"/>
              <a:gd name="connsiteY22" fmla="*/ 1286342 h 1299595"/>
              <a:gd name="connsiteX23" fmla="*/ 2133600 w 2570921"/>
              <a:gd name="connsiteY23" fmla="*/ 1273090 h 1299595"/>
              <a:gd name="connsiteX24" fmla="*/ 2186608 w 2570921"/>
              <a:gd name="connsiteY24" fmla="*/ 1246586 h 1299595"/>
              <a:gd name="connsiteX25" fmla="*/ 2226365 w 2570921"/>
              <a:gd name="connsiteY25" fmla="*/ 1220082 h 1299595"/>
              <a:gd name="connsiteX26" fmla="*/ 2292626 w 2570921"/>
              <a:gd name="connsiteY26" fmla="*/ 1153821 h 1299595"/>
              <a:gd name="connsiteX27" fmla="*/ 2358887 w 2570921"/>
              <a:gd name="connsiteY27" fmla="*/ 1074308 h 1299595"/>
              <a:gd name="connsiteX28" fmla="*/ 2372139 w 2570921"/>
              <a:gd name="connsiteY28" fmla="*/ 1034551 h 1299595"/>
              <a:gd name="connsiteX29" fmla="*/ 2425147 w 2570921"/>
              <a:gd name="connsiteY29" fmla="*/ 955038 h 1299595"/>
              <a:gd name="connsiteX30" fmla="*/ 2478156 w 2570921"/>
              <a:gd name="connsiteY30" fmla="*/ 835769 h 1299595"/>
              <a:gd name="connsiteX31" fmla="*/ 2491408 w 2570921"/>
              <a:gd name="connsiteY31" fmla="*/ 796012 h 1299595"/>
              <a:gd name="connsiteX32" fmla="*/ 2517913 w 2570921"/>
              <a:gd name="connsiteY32" fmla="*/ 756256 h 1299595"/>
              <a:gd name="connsiteX33" fmla="*/ 2531165 w 2570921"/>
              <a:gd name="connsiteY33" fmla="*/ 703247 h 1299595"/>
              <a:gd name="connsiteX34" fmla="*/ 2557669 w 2570921"/>
              <a:gd name="connsiteY34" fmla="*/ 623734 h 1299595"/>
              <a:gd name="connsiteX35" fmla="*/ 2570921 w 2570921"/>
              <a:gd name="connsiteY35" fmla="*/ 583977 h 1299595"/>
              <a:gd name="connsiteX36" fmla="*/ 2557669 w 2570921"/>
              <a:gd name="connsiteY36" fmla="*/ 279177 h 1299595"/>
              <a:gd name="connsiteX37" fmla="*/ 2504660 w 2570921"/>
              <a:gd name="connsiteY37" fmla="*/ 186412 h 1299595"/>
              <a:gd name="connsiteX38" fmla="*/ 2425147 w 2570921"/>
              <a:gd name="connsiteY38" fmla="*/ 80395 h 1299595"/>
              <a:gd name="connsiteX39" fmla="*/ 2398643 w 2570921"/>
              <a:gd name="connsiteY39" fmla="*/ 27386 h 1299595"/>
              <a:gd name="connsiteX40" fmla="*/ 2239617 w 2570921"/>
              <a:gd name="connsiteY40" fmla="*/ 882 h 129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570921" h="1299595">
                <a:moveTo>
                  <a:pt x="2319130" y="14134"/>
                </a:moveTo>
                <a:lnTo>
                  <a:pt x="1828800" y="40638"/>
                </a:lnTo>
                <a:cubicBezTo>
                  <a:pt x="1559467" y="57471"/>
                  <a:pt x="1806728" y="56004"/>
                  <a:pt x="1457739" y="67142"/>
                </a:cubicBezTo>
                <a:lnTo>
                  <a:pt x="437321" y="93647"/>
                </a:lnTo>
                <a:cubicBezTo>
                  <a:pt x="429749" y="94729"/>
                  <a:pt x="297672" y="111846"/>
                  <a:pt x="278295" y="120151"/>
                </a:cubicBezTo>
                <a:cubicBezTo>
                  <a:pt x="266811" y="125073"/>
                  <a:pt x="263275" y="141734"/>
                  <a:pt x="251791" y="146656"/>
                </a:cubicBezTo>
                <a:cubicBezTo>
                  <a:pt x="145919" y="192030"/>
                  <a:pt x="222969" y="134563"/>
                  <a:pt x="145774" y="173160"/>
                </a:cubicBezTo>
                <a:cubicBezTo>
                  <a:pt x="43018" y="224538"/>
                  <a:pt x="166187" y="179608"/>
                  <a:pt x="66260" y="212916"/>
                </a:cubicBezTo>
                <a:cubicBezTo>
                  <a:pt x="57425" y="221751"/>
                  <a:pt x="47561" y="229665"/>
                  <a:pt x="39756" y="239421"/>
                </a:cubicBezTo>
                <a:cubicBezTo>
                  <a:pt x="-7366" y="298325"/>
                  <a:pt x="11066" y="298850"/>
                  <a:pt x="0" y="398447"/>
                </a:cubicBezTo>
                <a:cubicBezTo>
                  <a:pt x="4417" y="553056"/>
                  <a:pt x="5331" y="707804"/>
                  <a:pt x="13252" y="862273"/>
                </a:cubicBezTo>
                <a:cubicBezTo>
                  <a:pt x="15624" y="908530"/>
                  <a:pt x="35356" y="927102"/>
                  <a:pt x="53008" y="968290"/>
                </a:cubicBezTo>
                <a:cubicBezTo>
                  <a:pt x="58511" y="981130"/>
                  <a:pt x="58141" y="996680"/>
                  <a:pt x="66260" y="1008047"/>
                </a:cubicBezTo>
                <a:cubicBezTo>
                  <a:pt x="80784" y="1028381"/>
                  <a:pt x="101599" y="1043386"/>
                  <a:pt x="119269" y="1061056"/>
                </a:cubicBezTo>
                <a:cubicBezTo>
                  <a:pt x="128104" y="1069891"/>
                  <a:pt x="133653" y="1084530"/>
                  <a:pt x="145774" y="1087560"/>
                </a:cubicBezTo>
                <a:lnTo>
                  <a:pt x="198782" y="1100812"/>
                </a:lnTo>
                <a:cubicBezTo>
                  <a:pt x="227861" y="1120198"/>
                  <a:pt x="257925" y="1142614"/>
                  <a:pt x="291547" y="1153821"/>
                </a:cubicBezTo>
                <a:cubicBezTo>
                  <a:pt x="390494" y="1186804"/>
                  <a:pt x="379730" y="1172553"/>
                  <a:pt x="463826" y="1193577"/>
                </a:cubicBezTo>
                <a:cubicBezTo>
                  <a:pt x="496825" y="1201827"/>
                  <a:pt x="521369" y="1217473"/>
                  <a:pt x="556591" y="1220082"/>
                </a:cubicBezTo>
                <a:cubicBezTo>
                  <a:pt x="658009" y="1227595"/>
                  <a:pt x="759791" y="1228917"/>
                  <a:pt x="861391" y="1233334"/>
                </a:cubicBezTo>
                <a:lnTo>
                  <a:pt x="1152939" y="1259838"/>
                </a:lnTo>
                <a:cubicBezTo>
                  <a:pt x="1425212" y="1281333"/>
                  <a:pt x="1283988" y="1252843"/>
                  <a:pt x="1470991" y="1299595"/>
                </a:cubicBezTo>
                <a:lnTo>
                  <a:pt x="2093843" y="1286342"/>
                </a:lnTo>
                <a:cubicBezTo>
                  <a:pt x="2107801" y="1285784"/>
                  <a:pt x="2120760" y="1278593"/>
                  <a:pt x="2133600" y="1273090"/>
                </a:cubicBezTo>
                <a:cubicBezTo>
                  <a:pt x="2151758" y="1265308"/>
                  <a:pt x="2169456" y="1256387"/>
                  <a:pt x="2186608" y="1246586"/>
                </a:cubicBezTo>
                <a:cubicBezTo>
                  <a:pt x="2200437" y="1238684"/>
                  <a:pt x="2214379" y="1230570"/>
                  <a:pt x="2226365" y="1220082"/>
                </a:cubicBezTo>
                <a:cubicBezTo>
                  <a:pt x="2249872" y="1199513"/>
                  <a:pt x="2270539" y="1175908"/>
                  <a:pt x="2292626" y="1153821"/>
                </a:cubicBezTo>
                <a:cubicBezTo>
                  <a:pt x="2343642" y="1102804"/>
                  <a:pt x="2321987" y="1129656"/>
                  <a:pt x="2358887" y="1074308"/>
                </a:cubicBezTo>
                <a:cubicBezTo>
                  <a:pt x="2363304" y="1061056"/>
                  <a:pt x="2365355" y="1046762"/>
                  <a:pt x="2372139" y="1034551"/>
                </a:cubicBezTo>
                <a:cubicBezTo>
                  <a:pt x="2387609" y="1006705"/>
                  <a:pt x="2415074" y="985257"/>
                  <a:pt x="2425147" y="955038"/>
                </a:cubicBezTo>
                <a:cubicBezTo>
                  <a:pt x="2456689" y="860415"/>
                  <a:pt x="2436155" y="898771"/>
                  <a:pt x="2478156" y="835769"/>
                </a:cubicBezTo>
                <a:cubicBezTo>
                  <a:pt x="2482573" y="822517"/>
                  <a:pt x="2485161" y="808506"/>
                  <a:pt x="2491408" y="796012"/>
                </a:cubicBezTo>
                <a:cubicBezTo>
                  <a:pt x="2498531" y="781766"/>
                  <a:pt x="2511639" y="770895"/>
                  <a:pt x="2517913" y="756256"/>
                </a:cubicBezTo>
                <a:cubicBezTo>
                  <a:pt x="2525088" y="739515"/>
                  <a:pt x="2525931" y="720692"/>
                  <a:pt x="2531165" y="703247"/>
                </a:cubicBezTo>
                <a:cubicBezTo>
                  <a:pt x="2539193" y="676487"/>
                  <a:pt x="2548834" y="650238"/>
                  <a:pt x="2557669" y="623734"/>
                </a:cubicBezTo>
                <a:lnTo>
                  <a:pt x="2570921" y="583977"/>
                </a:lnTo>
                <a:cubicBezTo>
                  <a:pt x="2566504" y="482377"/>
                  <a:pt x="2565469" y="380573"/>
                  <a:pt x="2557669" y="279177"/>
                </a:cubicBezTo>
                <a:cubicBezTo>
                  <a:pt x="2554670" y="240193"/>
                  <a:pt x="2525542" y="216244"/>
                  <a:pt x="2504660" y="186412"/>
                </a:cubicBezTo>
                <a:cubicBezTo>
                  <a:pt x="2434731" y="86513"/>
                  <a:pt x="2478095" y="133341"/>
                  <a:pt x="2425147" y="80395"/>
                </a:cubicBezTo>
                <a:cubicBezTo>
                  <a:pt x="2416312" y="62725"/>
                  <a:pt x="2414447" y="39239"/>
                  <a:pt x="2398643" y="27386"/>
                </a:cubicBezTo>
                <a:cubicBezTo>
                  <a:pt x="2352129" y="-7499"/>
                  <a:pt x="2291908" y="882"/>
                  <a:pt x="2239617" y="88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3FB7066A-F9C2-4EC0-8EC9-4FF34FA09BB7}"/>
              </a:ext>
            </a:extLst>
          </p:cNvPr>
          <p:cNvSpPr/>
          <p:nvPr/>
        </p:nvSpPr>
        <p:spPr>
          <a:xfrm>
            <a:off x="463826" y="4108174"/>
            <a:ext cx="1470991" cy="1657854"/>
          </a:xfrm>
          <a:custGeom>
            <a:avLst/>
            <a:gdLst>
              <a:gd name="connsiteX0" fmla="*/ 1166191 w 1470991"/>
              <a:gd name="connsiteY0" fmla="*/ 159026 h 1657854"/>
              <a:gd name="connsiteX1" fmla="*/ 1099931 w 1470991"/>
              <a:gd name="connsiteY1" fmla="*/ 92765 h 1657854"/>
              <a:gd name="connsiteX2" fmla="*/ 1046922 w 1470991"/>
              <a:gd name="connsiteY2" fmla="*/ 79513 h 1657854"/>
              <a:gd name="connsiteX3" fmla="*/ 1007165 w 1470991"/>
              <a:gd name="connsiteY3" fmla="*/ 66261 h 1657854"/>
              <a:gd name="connsiteX4" fmla="*/ 742122 w 1470991"/>
              <a:gd name="connsiteY4" fmla="*/ 92765 h 1657854"/>
              <a:gd name="connsiteX5" fmla="*/ 662609 w 1470991"/>
              <a:gd name="connsiteY5" fmla="*/ 106017 h 1657854"/>
              <a:gd name="connsiteX6" fmla="*/ 556591 w 1470991"/>
              <a:gd name="connsiteY6" fmla="*/ 159026 h 1657854"/>
              <a:gd name="connsiteX7" fmla="*/ 424070 w 1470991"/>
              <a:gd name="connsiteY7" fmla="*/ 238539 h 1657854"/>
              <a:gd name="connsiteX8" fmla="*/ 318052 w 1470991"/>
              <a:gd name="connsiteY8" fmla="*/ 331304 h 1657854"/>
              <a:gd name="connsiteX9" fmla="*/ 225287 w 1470991"/>
              <a:gd name="connsiteY9" fmla="*/ 450574 h 1657854"/>
              <a:gd name="connsiteX10" fmla="*/ 212035 w 1470991"/>
              <a:gd name="connsiteY10" fmla="*/ 490330 h 1657854"/>
              <a:gd name="connsiteX11" fmla="*/ 159026 w 1470991"/>
              <a:gd name="connsiteY11" fmla="*/ 543339 h 1657854"/>
              <a:gd name="connsiteX12" fmla="*/ 106017 w 1470991"/>
              <a:gd name="connsiteY12" fmla="*/ 662609 h 1657854"/>
              <a:gd name="connsiteX13" fmla="*/ 92765 w 1470991"/>
              <a:gd name="connsiteY13" fmla="*/ 702365 h 1657854"/>
              <a:gd name="connsiteX14" fmla="*/ 39757 w 1470991"/>
              <a:gd name="connsiteY14" fmla="*/ 795130 h 1657854"/>
              <a:gd name="connsiteX15" fmla="*/ 26504 w 1470991"/>
              <a:gd name="connsiteY15" fmla="*/ 848139 h 1657854"/>
              <a:gd name="connsiteX16" fmla="*/ 0 w 1470991"/>
              <a:gd name="connsiteY16" fmla="*/ 967409 h 1657854"/>
              <a:gd name="connsiteX17" fmla="*/ 26504 w 1470991"/>
              <a:gd name="connsiteY17" fmla="*/ 1192696 h 1657854"/>
              <a:gd name="connsiteX18" fmla="*/ 145774 w 1470991"/>
              <a:gd name="connsiteY18" fmla="*/ 1325217 h 1657854"/>
              <a:gd name="connsiteX19" fmla="*/ 172278 w 1470991"/>
              <a:gd name="connsiteY19" fmla="*/ 1351722 h 1657854"/>
              <a:gd name="connsiteX20" fmla="*/ 198783 w 1470991"/>
              <a:gd name="connsiteY20" fmla="*/ 1391478 h 1657854"/>
              <a:gd name="connsiteX21" fmla="*/ 238539 w 1470991"/>
              <a:gd name="connsiteY21" fmla="*/ 1417983 h 1657854"/>
              <a:gd name="connsiteX22" fmla="*/ 331304 w 1470991"/>
              <a:gd name="connsiteY22" fmla="*/ 1497496 h 1657854"/>
              <a:gd name="connsiteX23" fmla="*/ 463826 w 1470991"/>
              <a:gd name="connsiteY23" fmla="*/ 1550504 h 1657854"/>
              <a:gd name="connsiteX24" fmla="*/ 543339 w 1470991"/>
              <a:gd name="connsiteY24" fmla="*/ 1590261 h 1657854"/>
              <a:gd name="connsiteX25" fmla="*/ 649357 w 1470991"/>
              <a:gd name="connsiteY25" fmla="*/ 1616765 h 1657854"/>
              <a:gd name="connsiteX26" fmla="*/ 702365 w 1470991"/>
              <a:gd name="connsiteY26" fmla="*/ 1630017 h 1657854"/>
              <a:gd name="connsiteX27" fmla="*/ 755374 w 1470991"/>
              <a:gd name="connsiteY27" fmla="*/ 1656522 h 1657854"/>
              <a:gd name="connsiteX28" fmla="*/ 914400 w 1470991"/>
              <a:gd name="connsiteY28" fmla="*/ 1643269 h 1657854"/>
              <a:gd name="connsiteX29" fmla="*/ 1046922 w 1470991"/>
              <a:gd name="connsiteY29" fmla="*/ 1537252 h 1657854"/>
              <a:gd name="connsiteX30" fmla="*/ 1073426 w 1470991"/>
              <a:gd name="connsiteY30" fmla="*/ 1497496 h 1657854"/>
              <a:gd name="connsiteX31" fmla="*/ 1099931 w 1470991"/>
              <a:gd name="connsiteY31" fmla="*/ 1470991 h 1657854"/>
              <a:gd name="connsiteX32" fmla="*/ 1126435 w 1470991"/>
              <a:gd name="connsiteY32" fmla="*/ 1431235 h 1657854"/>
              <a:gd name="connsiteX33" fmla="*/ 1205948 w 1470991"/>
              <a:gd name="connsiteY33" fmla="*/ 1364974 h 1657854"/>
              <a:gd name="connsiteX34" fmla="*/ 1232452 w 1470991"/>
              <a:gd name="connsiteY34" fmla="*/ 1325217 h 1657854"/>
              <a:gd name="connsiteX35" fmla="*/ 1258957 w 1470991"/>
              <a:gd name="connsiteY35" fmla="*/ 1298713 h 1657854"/>
              <a:gd name="connsiteX36" fmla="*/ 1325217 w 1470991"/>
              <a:gd name="connsiteY36" fmla="*/ 1219200 h 1657854"/>
              <a:gd name="connsiteX37" fmla="*/ 1364974 w 1470991"/>
              <a:gd name="connsiteY37" fmla="*/ 1113183 h 1657854"/>
              <a:gd name="connsiteX38" fmla="*/ 1378226 w 1470991"/>
              <a:gd name="connsiteY38" fmla="*/ 1060174 h 1657854"/>
              <a:gd name="connsiteX39" fmla="*/ 1431235 w 1470991"/>
              <a:gd name="connsiteY39" fmla="*/ 980661 h 1657854"/>
              <a:gd name="connsiteX40" fmla="*/ 1444487 w 1470991"/>
              <a:gd name="connsiteY40" fmla="*/ 940904 h 1657854"/>
              <a:gd name="connsiteX41" fmla="*/ 1470991 w 1470991"/>
              <a:gd name="connsiteY41" fmla="*/ 821635 h 1657854"/>
              <a:gd name="connsiteX42" fmla="*/ 1457739 w 1470991"/>
              <a:gd name="connsiteY42" fmla="*/ 384313 h 1657854"/>
              <a:gd name="connsiteX43" fmla="*/ 1444487 w 1470991"/>
              <a:gd name="connsiteY43" fmla="*/ 331304 h 1657854"/>
              <a:gd name="connsiteX44" fmla="*/ 1351722 w 1470991"/>
              <a:gd name="connsiteY44" fmla="*/ 238539 h 1657854"/>
              <a:gd name="connsiteX45" fmla="*/ 1232452 w 1470991"/>
              <a:gd name="connsiteY45" fmla="*/ 225287 h 1657854"/>
              <a:gd name="connsiteX46" fmla="*/ 1060174 w 1470991"/>
              <a:gd name="connsiteY46" fmla="*/ 212035 h 1657854"/>
              <a:gd name="connsiteX47" fmla="*/ 1033670 w 1470991"/>
              <a:gd name="connsiteY47" fmla="*/ 172278 h 1657854"/>
              <a:gd name="connsiteX48" fmla="*/ 1020417 w 1470991"/>
              <a:gd name="connsiteY48" fmla="*/ 132522 h 1657854"/>
              <a:gd name="connsiteX49" fmla="*/ 1007165 w 1470991"/>
              <a:gd name="connsiteY49" fmla="*/ 0 h 165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470991" h="1657854">
                <a:moveTo>
                  <a:pt x="1166191" y="159026"/>
                </a:moveTo>
                <a:cubicBezTo>
                  <a:pt x="1144104" y="136939"/>
                  <a:pt x="1125920" y="110091"/>
                  <a:pt x="1099931" y="92765"/>
                </a:cubicBezTo>
                <a:cubicBezTo>
                  <a:pt x="1084777" y="82662"/>
                  <a:pt x="1064435" y="84517"/>
                  <a:pt x="1046922" y="79513"/>
                </a:cubicBezTo>
                <a:cubicBezTo>
                  <a:pt x="1033490" y="75675"/>
                  <a:pt x="1020417" y="70678"/>
                  <a:pt x="1007165" y="66261"/>
                </a:cubicBezTo>
                <a:lnTo>
                  <a:pt x="742122" y="92765"/>
                </a:lnTo>
                <a:cubicBezTo>
                  <a:pt x="715429" y="95845"/>
                  <a:pt x="687914" y="96980"/>
                  <a:pt x="662609" y="106017"/>
                </a:cubicBezTo>
                <a:cubicBezTo>
                  <a:pt x="625400" y="119306"/>
                  <a:pt x="591930" y="141356"/>
                  <a:pt x="556591" y="159026"/>
                </a:cubicBezTo>
                <a:cubicBezTo>
                  <a:pt x="514761" y="179941"/>
                  <a:pt x="456054" y="206555"/>
                  <a:pt x="424070" y="238539"/>
                </a:cubicBezTo>
                <a:cubicBezTo>
                  <a:pt x="346547" y="316062"/>
                  <a:pt x="383799" y="287474"/>
                  <a:pt x="318052" y="331304"/>
                </a:cubicBezTo>
                <a:cubicBezTo>
                  <a:pt x="254648" y="426411"/>
                  <a:pt x="287568" y="388293"/>
                  <a:pt x="225287" y="450574"/>
                </a:cubicBezTo>
                <a:cubicBezTo>
                  <a:pt x="220870" y="463826"/>
                  <a:pt x="220154" y="478963"/>
                  <a:pt x="212035" y="490330"/>
                </a:cubicBezTo>
                <a:cubicBezTo>
                  <a:pt x="197511" y="510664"/>
                  <a:pt x="159026" y="543339"/>
                  <a:pt x="159026" y="543339"/>
                </a:cubicBezTo>
                <a:cubicBezTo>
                  <a:pt x="128911" y="603570"/>
                  <a:pt x="131397" y="594931"/>
                  <a:pt x="106017" y="662609"/>
                </a:cubicBezTo>
                <a:cubicBezTo>
                  <a:pt x="101112" y="675688"/>
                  <a:pt x="99012" y="689871"/>
                  <a:pt x="92765" y="702365"/>
                </a:cubicBezTo>
                <a:cubicBezTo>
                  <a:pt x="54317" y="779262"/>
                  <a:pt x="74607" y="702198"/>
                  <a:pt x="39757" y="795130"/>
                </a:cubicBezTo>
                <a:cubicBezTo>
                  <a:pt x="33362" y="812184"/>
                  <a:pt x="30455" y="830359"/>
                  <a:pt x="26504" y="848139"/>
                </a:cubicBezTo>
                <a:cubicBezTo>
                  <a:pt x="-7155" y="999602"/>
                  <a:pt x="32328" y="838094"/>
                  <a:pt x="0" y="967409"/>
                </a:cubicBezTo>
                <a:cubicBezTo>
                  <a:pt x="2093" y="996713"/>
                  <a:pt x="-3616" y="1132458"/>
                  <a:pt x="26504" y="1192696"/>
                </a:cubicBezTo>
                <a:cubicBezTo>
                  <a:pt x="51883" y="1243454"/>
                  <a:pt x="111440" y="1290883"/>
                  <a:pt x="145774" y="1325217"/>
                </a:cubicBezTo>
                <a:cubicBezTo>
                  <a:pt x="154609" y="1334052"/>
                  <a:pt x="165347" y="1341326"/>
                  <a:pt x="172278" y="1351722"/>
                </a:cubicBezTo>
                <a:cubicBezTo>
                  <a:pt x="181113" y="1364974"/>
                  <a:pt x="187521" y="1380216"/>
                  <a:pt x="198783" y="1391478"/>
                </a:cubicBezTo>
                <a:cubicBezTo>
                  <a:pt x="210045" y="1402740"/>
                  <a:pt x="226303" y="1407787"/>
                  <a:pt x="238539" y="1417983"/>
                </a:cubicBezTo>
                <a:cubicBezTo>
                  <a:pt x="303582" y="1472186"/>
                  <a:pt x="251909" y="1447874"/>
                  <a:pt x="331304" y="1497496"/>
                </a:cubicBezTo>
                <a:cubicBezTo>
                  <a:pt x="423938" y="1555392"/>
                  <a:pt x="344873" y="1491027"/>
                  <a:pt x="463826" y="1550504"/>
                </a:cubicBezTo>
                <a:cubicBezTo>
                  <a:pt x="490330" y="1563756"/>
                  <a:pt x="516260" y="1578226"/>
                  <a:pt x="543339" y="1590261"/>
                </a:cubicBezTo>
                <a:cubicBezTo>
                  <a:pt x="578859" y="1606048"/>
                  <a:pt x="610686" y="1608172"/>
                  <a:pt x="649357" y="1616765"/>
                </a:cubicBezTo>
                <a:cubicBezTo>
                  <a:pt x="667136" y="1620716"/>
                  <a:pt x="684696" y="1625600"/>
                  <a:pt x="702365" y="1630017"/>
                </a:cubicBezTo>
                <a:cubicBezTo>
                  <a:pt x="720035" y="1638852"/>
                  <a:pt x="735657" y="1655290"/>
                  <a:pt x="755374" y="1656522"/>
                </a:cubicBezTo>
                <a:cubicBezTo>
                  <a:pt x="808463" y="1659840"/>
                  <a:pt x="863148" y="1657506"/>
                  <a:pt x="914400" y="1643269"/>
                </a:cubicBezTo>
                <a:cubicBezTo>
                  <a:pt x="943401" y="1635213"/>
                  <a:pt x="1027325" y="1566648"/>
                  <a:pt x="1046922" y="1537252"/>
                </a:cubicBezTo>
                <a:cubicBezTo>
                  <a:pt x="1055757" y="1524000"/>
                  <a:pt x="1063477" y="1509933"/>
                  <a:pt x="1073426" y="1497496"/>
                </a:cubicBezTo>
                <a:cubicBezTo>
                  <a:pt x="1081231" y="1487739"/>
                  <a:pt x="1092126" y="1480748"/>
                  <a:pt x="1099931" y="1470991"/>
                </a:cubicBezTo>
                <a:cubicBezTo>
                  <a:pt x="1109880" y="1458554"/>
                  <a:pt x="1115173" y="1442497"/>
                  <a:pt x="1126435" y="1431235"/>
                </a:cubicBezTo>
                <a:cubicBezTo>
                  <a:pt x="1230673" y="1326996"/>
                  <a:pt x="1097402" y="1495229"/>
                  <a:pt x="1205948" y="1364974"/>
                </a:cubicBezTo>
                <a:cubicBezTo>
                  <a:pt x="1216144" y="1352738"/>
                  <a:pt x="1222502" y="1337654"/>
                  <a:pt x="1232452" y="1325217"/>
                </a:cubicBezTo>
                <a:cubicBezTo>
                  <a:pt x="1240257" y="1315461"/>
                  <a:pt x="1251152" y="1308469"/>
                  <a:pt x="1258957" y="1298713"/>
                </a:cubicBezTo>
                <a:cubicBezTo>
                  <a:pt x="1332763" y="1206456"/>
                  <a:pt x="1230772" y="1313645"/>
                  <a:pt x="1325217" y="1219200"/>
                </a:cubicBezTo>
                <a:cubicBezTo>
                  <a:pt x="1359238" y="1083123"/>
                  <a:pt x="1312996" y="1251792"/>
                  <a:pt x="1364974" y="1113183"/>
                </a:cubicBezTo>
                <a:cubicBezTo>
                  <a:pt x="1371369" y="1096129"/>
                  <a:pt x="1370081" y="1076465"/>
                  <a:pt x="1378226" y="1060174"/>
                </a:cubicBezTo>
                <a:cubicBezTo>
                  <a:pt x="1392472" y="1031683"/>
                  <a:pt x="1431235" y="980661"/>
                  <a:pt x="1431235" y="980661"/>
                </a:cubicBezTo>
                <a:cubicBezTo>
                  <a:pt x="1435652" y="967409"/>
                  <a:pt x="1440649" y="954336"/>
                  <a:pt x="1444487" y="940904"/>
                </a:cubicBezTo>
                <a:cubicBezTo>
                  <a:pt x="1456964" y="897233"/>
                  <a:pt x="1461881" y="867184"/>
                  <a:pt x="1470991" y="821635"/>
                </a:cubicBezTo>
                <a:cubicBezTo>
                  <a:pt x="1466574" y="675861"/>
                  <a:pt x="1465611" y="529941"/>
                  <a:pt x="1457739" y="384313"/>
                </a:cubicBezTo>
                <a:cubicBezTo>
                  <a:pt x="1456756" y="366126"/>
                  <a:pt x="1452632" y="347595"/>
                  <a:pt x="1444487" y="331304"/>
                </a:cubicBezTo>
                <a:cubicBezTo>
                  <a:pt x="1414807" y="271943"/>
                  <a:pt x="1408070" y="247930"/>
                  <a:pt x="1351722" y="238539"/>
                </a:cubicBezTo>
                <a:cubicBezTo>
                  <a:pt x="1312265" y="231963"/>
                  <a:pt x="1272289" y="228908"/>
                  <a:pt x="1232452" y="225287"/>
                </a:cubicBezTo>
                <a:cubicBezTo>
                  <a:pt x="1175093" y="220073"/>
                  <a:pt x="1117600" y="216452"/>
                  <a:pt x="1060174" y="212035"/>
                </a:cubicBezTo>
                <a:cubicBezTo>
                  <a:pt x="1051339" y="198783"/>
                  <a:pt x="1040793" y="186524"/>
                  <a:pt x="1033670" y="172278"/>
                </a:cubicBezTo>
                <a:cubicBezTo>
                  <a:pt x="1027423" y="159784"/>
                  <a:pt x="1023157" y="146220"/>
                  <a:pt x="1020417" y="132522"/>
                </a:cubicBezTo>
                <a:cubicBezTo>
                  <a:pt x="1005291" y="56893"/>
                  <a:pt x="1007165" y="58156"/>
                  <a:pt x="1007165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1892D451-A546-4A46-BD40-E7EAB13B383F}"/>
              </a:ext>
            </a:extLst>
          </p:cNvPr>
          <p:cNvSpPr/>
          <p:nvPr/>
        </p:nvSpPr>
        <p:spPr>
          <a:xfrm>
            <a:off x="2729552" y="1883391"/>
            <a:ext cx="3930555" cy="3377200"/>
          </a:xfrm>
          <a:custGeom>
            <a:avLst/>
            <a:gdLst>
              <a:gd name="connsiteX0" fmla="*/ 409433 w 3930555"/>
              <a:gd name="connsiteY0" fmla="*/ 286603 h 3377200"/>
              <a:gd name="connsiteX1" fmla="*/ 341194 w 3930555"/>
              <a:gd name="connsiteY1" fmla="*/ 327546 h 3377200"/>
              <a:gd name="connsiteX2" fmla="*/ 136478 w 3930555"/>
              <a:gd name="connsiteY2" fmla="*/ 354842 h 3377200"/>
              <a:gd name="connsiteX3" fmla="*/ 95535 w 3930555"/>
              <a:gd name="connsiteY3" fmla="*/ 382137 h 3377200"/>
              <a:gd name="connsiteX4" fmla="*/ 27296 w 3930555"/>
              <a:gd name="connsiteY4" fmla="*/ 436728 h 3377200"/>
              <a:gd name="connsiteX5" fmla="*/ 0 w 3930555"/>
              <a:gd name="connsiteY5" fmla="*/ 518615 h 3377200"/>
              <a:gd name="connsiteX6" fmla="*/ 40944 w 3930555"/>
              <a:gd name="connsiteY6" fmla="*/ 600502 h 3377200"/>
              <a:gd name="connsiteX7" fmla="*/ 81887 w 3930555"/>
              <a:gd name="connsiteY7" fmla="*/ 614149 h 3377200"/>
              <a:gd name="connsiteX8" fmla="*/ 122830 w 3930555"/>
              <a:gd name="connsiteY8" fmla="*/ 641445 h 3377200"/>
              <a:gd name="connsiteX9" fmla="*/ 136478 w 3930555"/>
              <a:gd name="connsiteY9" fmla="*/ 696036 h 3377200"/>
              <a:gd name="connsiteX10" fmla="*/ 177421 w 3930555"/>
              <a:gd name="connsiteY10" fmla="*/ 777922 h 3377200"/>
              <a:gd name="connsiteX11" fmla="*/ 218364 w 3930555"/>
              <a:gd name="connsiteY11" fmla="*/ 914400 h 3377200"/>
              <a:gd name="connsiteX12" fmla="*/ 259308 w 3930555"/>
              <a:gd name="connsiteY12" fmla="*/ 996287 h 3377200"/>
              <a:gd name="connsiteX13" fmla="*/ 341194 w 3930555"/>
              <a:gd name="connsiteY13" fmla="*/ 1064525 h 3377200"/>
              <a:gd name="connsiteX14" fmla="*/ 368490 w 3930555"/>
              <a:gd name="connsiteY14" fmla="*/ 1105469 h 3377200"/>
              <a:gd name="connsiteX15" fmla="*/ 409433 w 3930555"/>
              <a:gd name="connsiteY15" fmla="*/ 1132764 h 3377200"/>
              <a:gd name="connsiteX16" fmla="*/ 450376 w 3930555"/>
              <a:gd name="connsiteY16" fmla="*/ 1228299 h 3377200"/>
              <a:gd name="connsiteX17" fmla="*/ 504967 w 3930555"/>
              <a:gd name="connsiteY17" fmla="*/ 1310185 h 3377200"/>
              <a:gd name="connsiteX18" fmla="*/ 518615 w 3930555"/>
              <a:gd name="connsiteY18" fmla="*/ 1364776 h 3377200"/>
              <a:gd name="connsiteX19" fmla="*/ 586854 w 3930555"/>
              <a:gd name="connsiteY19" fmla="*/ 1446663 h 3377200"/>
              <a:gd name="connsiteX20" fmla="*/ 614149 w 3930555"/>
              <a:gd name="connsiteY20" fmla="*/ 1501254 h 3377200"/>
              <a:gd name="connsiteX21" fmla="*/ 655093 w 3930555"/>
              <a:gd name="connsiteY21" fmla="*/ 1637731 h 3377200"/>
              <a:gd name="connsiteX22" fmla="*/ 696036 w 3930555"/>
              <a:gd name="connsiteY22" fmla="*/ 1665027 h 3377200"/>
              <a:gd name="connsiteX23" fmla="*/ 777923 w 3930555"/>
              <a:gd name="connsiteY23" fmla="*/ 1774209 h 3377200"/>
              <a:gd name="connsiteX24" fmla="*/ 887105 w 3930555"/>
              <a:gd name="connsiteY24" fmla="*/ 1937982 h 3377200"/>
              <a:gd name="connsiteX25" fmla="*/ 914400 w 3930555"/>
              <a:gd name="connsiteY25" fmla="*/ 1978925 h 3377200"/>
              <a:gd name="connsiteX26" fmla="*/ 955344 w 3930555"/>
              <a:gd name="connsiteY26" fmla="*/ 2006221 h 3377200"/>
              <a:gd name="connsiteX27" fmla="*/ 1009935 w 3930555"/>
              <a:gd name="connsiteY27" fmla="*/ 2142699 h 3377200"/>
              <a:gd name="connsiteX28" fmla="*/ 1037230 w 3930555"/>
              <a:gd name="connsiteY28" fmla="*/ 2306472 h 3377200"/>
              <a:gd name="connsiteX29" fmla="*/ 1050878 w 3930555"/>
              <a:gd name="connsiteY29" fmla="*/ 2347415 h 3377200"/>
              <a:gd name="connsiteX30" fmla="*/ 1091821 w 3930555"/>
              <a:gd name="connsiteY30" fmla="*/ 2374710 h 3377200"/>
              <a:gd name="connsiteX31" fmla="*/ 1119117 w 3930555"/>
              <a:gd name="connsiteY31" fmla="*/ 2415654 h 3377200"/>
              <a:gd name="connsiteX32" fmla="*/ 1201003 w 3930555"/>
              <a:gd name="connsiteY32" fmla="*/ 2470245 h 3377200"/>
              <a:gd name="connsiteX33" fmla="*/ 1228299 w 3930555"/>
              <a:gd name="connsiteY33" fmla="*/ 2511188 h 3377200"/>
              <a:gd name="connsiteX34" fmla="*/ 1269242 w 3930555"/>
              <a:gd name="connsiteY34" fmla="*/ 2538484 h 3377200"/>
              <a:gd name="connsiteX35" fmla="*/ 1296538 w 3930555"/>
              <a:gd name="connsiteY35" fmla="*/ 2593075 h 3377200"/>
              <a:gd name="connsiteX36" fmla="*/ 1323833 w 3930555"/>
              <a:gd name="connsiteY36" fmla="*/ 2688609 h 3377200"/>
              <a:gd name="connsiteX37" fmla="*/ 1337481 w 3930555"/>
              <a:gd name="connsiteY37" fmla="*/ 2743200 h 3377200"/>
              <a:gd name="connsiteX38" fmla="*/ 1378424 w 3930555"/>
              <a:gd name="connsiteY38" fmla="*/ 2770496 h 3377200"/>
              <a:gd name="connsiteX39" fmla="*/ 1419367 w 3930555"/>
              <a:gd name="connsiteY39" fmla="*/ 2906973 h 3377200"/>
              <a:gd name="connsiteX40" fmla="*/ 1433015 w 3930555"/>
              <a:gd name="connsiteY40" fmla="*/ 2947916 h 3377200"/>
              <a:gd name="connsiteX41" fmla="*/ 1473958 w 3930555"/>
              <a:gd name="connsiteY41" fmla="*/ 2988860 h 3377200"/>
              <a:gd name="connsiteX42" fmla="*/ 1501254 w 3930555"/>
              <a:gd name="connsiteY42" fmla="*/ 3070746 h 3377200"/>
              <a:gd name="connsiteX43" fmla="*/ 1514902 w 3930555"/>
              <a:gd name="connsiteY43" fmla="*/ 3111690 h 3377200"/>
              <a:gd name="connsiteX44" fmla="*/ 1596788 w 3930555"/>
              <a:gd name="connsiteY44" fmla="*/ 3166281 h 3377200"/>
              <a:gd name="connsiteX45" fmla="*/ 1692323 w 3930555"/>
              <a:gd name="connsiteY45" fmla="*/ 3220872 h 3377200"/>
              <a:gd name="connsiteX46" fmla="*/ 1746914 w 3930555"/>
              <a:gd name="connsiteY46" fmla="*/ 3234519 h 3377200"/>
              <a:gd name="connsiteX47" fmla="*/ 1801505 w 3930555"/>
              <a:gd name="connsiteY47" fmla="*/ 3261815 h 3377200"/>
              <a:gd name="connsiteX48" fmla="*/ 1897039 w 3930555"/>
              <a:gd name="connsiteY48" fmla="*/ 3289110 h 3377200"/>
              <a:gd name="connsiteX49" fmla="*/ 1992573 w 3930555"/>
              <a:gd name="connsiteY49" fmla="*/ 3316406 h 3377200"/>
              <a:gd name="connsiteX50" fmla="*/ 2101755 w 3930555"/>
              <a:gd name="connsiteY50" fmla="*/ 3330054 h 3377200"/>
              <a:gd name="connsiteX51" fmla="*/ 2893326 w 3930555"/>
              <a:gd name="connsiteY51" fmla="*/ 3330054 h 3377200"/>
              <a:gd name="connsiteX52" fmla="*/ 2934269 w 3930555"/>
              <a:gd name="connsiteY52" fmla="*/ 3316406 h 3377200"/>
              <a:gd name="connsiteX53" fmla="*/ 3070747 w 3930555"/>
              <a:gd name="connsiteY53" fmla="*/ 3289110 h 3377200"/>
              <a:gd name="connsiteX54" fmla="*/ 3179929 w 3930555"/>
              <a:gd name="connsiteY54" fmla="*/ 3261815 h 3377200"/>
              <a:gd name="connsiteX55" fmla="*/ 3234520 w 3930555"/>
              <a:gd name="connsiteY55" fmla="*/ 3248167 h 3377200"/>
              <a:gd name="connsiteX56" fmla="*/ 3275463 w 3930555"/>
              <a:gd name="connsiteY56" fmla="*/ 3234519 h 3377200"/>
              <a:gd name="connsiteX57" fmla="*/ 3384645 w 3930555"/>
              <a:gd name="connsiteY57" fmla="*/ 3207224 h 3377200"/>
              <a:gd name="connsiteX58" fmla="*/ 3466532 w 3930555"/>
              <a:gd name="connsiteY58" fmla="*/ 3166281 h 3377200"/>
              <a:gd name="connsiteX59" fmla="*/ 3548418 w 3930555"/>
              <a:gd name="connsiteY59" fmla="*/ 3138985 h 3377200"/>
              <a:gd name="connsiteX60" fmla="*/ 3589361 w 3930555"/>
              <a:gd name="connsiteY60" fmla="*/ 3111690 h 3377200"/>
              <a:gd name="connsiteX61" fmla="*/ 3671248 w 3930555"/>
              <a:gd name="connsiteY61" fmla="*/ 3098042 h 3377200"/>
              <a:gd name="connsiteX62" fmla="*/ 3725839 w 3930555"/>
              <a:gd name="connsiteY62" fmla="*/ 3070746 h 3377200"/>
              <a:gd name="connsiteX63" fmla="*/ 3766782 w 3930555"/>
              <a:gd name="connsiteY63" fmla="*/ 3057099 h 3377200"/>
              <a:gd name="connsiteX64" fmla="*/ 3889612 w 3930555"/>
              <a:gd name="connsiteY64" fmla="*/ 2988860 h 3377200"/>
              <a:gd name="connsiteX65" fmla="*/ 3903260 w 3930555"/>
              <a:gd name="connsiteY65" fmla="*/ 2947916 h 3377200"/>
              <a:gd name="connsiteX66" fmla="*/ 3930555 w 3930555"/>
              <a:gd name="connsiteY66" fmla="*/ 1528549 h 3377200"/>
              <a:gd name="connsiteX67" fmla="*/ 3916908 w 3930555"/>
              <a:gd name="connsiteY67" fmla="*/ 1187355 h 3377200"/>
              <a:gd name="connsiteX68" fmla="*/ 3903260 w 3930555"/>
              <a:gd name="connsiteY68" fmla="*/ 982639 h 3377200"/>
              <a:gd name="connsiteX69" fmla="*/ 3862317 w 3930555"/>
              <a:gd name="connsiteY69" fmla="*/ 859809 h 3377200"/>
              <a:gd name="connsiteX70" fmla="*/ 3821373 w 3930555"/>
              <a:gd name="connsiteY70" fmla="*/ 709684 h 3377200"/>
              <a:gd name="connsiteX71" fmla="*/ 3766782 w 3930555"/>
              <a:gd name="connsiteY71" fmla="*/ 614149 h 3377200"/>
              <a:gd name="connsiteX72" fmla="*/ 3739487 w 3930555"/>
              <a:gd name="connsiteY72" fmla="*/ 559558 h 3377200"/>
              <a:gd name="connsiteX73" fmla="*/ 3725839 w 3930555"/>
              <a:gd name="connsiteY73" fmla="*/ 518615 h 3377200"/>
              <a:gd name="connsiteX74" fmla="*/ 3684896 w 3930555"/>
              <a:gd name="connsiteY74" fmla="*/ 504967 h 3377200"/>
              <a:gd name="connsiteX75" fmla="*/ 3616657 w 3930555"/>
              <a:gd name="connsiteY75" fmla="*/ 450376 h 3377200"/>
              <a:gd name="connsiteX76" fmla="*/ 3534770 w 3930555"/>
              <a:gd name="connsiteY76" fmla="*/ 395785 h 3377200"/>
              <a:gd name="connsiteX77" fmla="*/ 3480179 w 3930555"/>
              <a:gd name="connsiteY77" fmla="*/ 382137 h 3377200"/>
              <a:gd name="connsiteX78" fmla="*/ 3398293 w 3930555"/>
              <a:gd name="connsiteY78" fmla="*/ 354842 h 3377200"/>
              <a:gd name="connsiteX79" fmla="*/ 3261815 w 3930555"/>
              <a:gd name="connsiteY79" fmla="*/ 341194 h 3377200"/>
              <a:gd name="connsiteX80" fmla="*/ 2920621 w 3930555"/>
              <a:gd name="connsiteY80" fmla="*/ 327546 h 3377200"/>
              <a:gd name="connsiteX81" fmla="*/ 2825087 w 3930555"/>
              <a:gd name="connsiteY81" fmla="*/ 313899 h 3377200"/>
              <a:gd name="connsiteX82" fmla="*/ 2702257 w 3930555"/>
              <a:gd name="connsiteY82" fmla="*/ 300251 h 3377200"/>
              <a:gd name="connsiteX83" fmla="*/ 2661314 w 3930555"/>
              <a:gd name="connsiteY83" fmla="*/ 286603 h 3377200"/>
              <a:gd name="connsiteX84" fmla="*/ 2306472 w 3930555"/>
              <a:gd name="connsiteY84" fmla="*/ 245660 h 3377200"/>
              <a:gd name="connsiteX85" fmla="*/ 2251881 w 3930555"/>
              <a:gd name="connsiteY85" fmla="*/ 232012 h 3377200"/>
              <a:gd name="connsiteX86" fmla="*/ 2156347 w 3930555"/>
              <a:gd name="connsiteY86" fmla="*/ 150125 h 3377200"/>
              <a:gd name="connsiteX87" fmla="*/ 1978926 w 3930555"/>
              <a:gd name="connsiteY87" fmla="*/ 40943 h 3377200"/>
              <a:gd name="connsiteX88" fmla="*/ 1815152 w 3930555"/>
              <a:gd name="connsiteY88" fmla="*/ 0 h 3377200"/>
              <a:gd name="connsiteX89" fmla="*/ 1187355 w 3930555"/>
              <a:gd name="connsiteY89" fmla="*/ 40943 h 3377200"/>
              <a:gd name="connsiteX90" fmla="*/ 1132764 w 3930555"/>
              <a:gd name="connsiteY90" fmla="*/ 54591 h 3377200"/>
              <a:gd name="connsiteX91" fmla="*/ 1037230 w 3930555"/>
              <a:gd name="connsiteY91" fmla="*/ 81887 h 3377200"/>
              <a:gd name="connsiteX92" fmla="*/ 900752 w 3930555"/>
              <a:gd name="connsiteY92" fmla="*/ 109182 h 3377200"/>
              <a:gd name="connsiteX93" fmla="*/ 818866 w 3930555"/>
              <a:gd name="connsiteY93" fmla="*/ 136478 h 3377200"/>
              <a:gd name="connsiteX94" fmla="*/ 709684 w 3930555"/>
              <a:gd name="connsiteY94" fmla="*/ 163773 h 3377200"/>
              <a:gd name="connsiteX95" fmla="*/ 627797 w 3930555"/>
              <a:gd name="connsiteY95" fmla="*/ 232012 h 3377200"/>
              <a:gd name="connsiteX96" fmla="*/ 532263 w 3930555"/>
              <a:gd name="connsiteY96" fmla="*/ 272955 h 3377200"/>
              <a:gd name="connsiteX97" fmla="*/ 436729 w 3930555"/>
              <a:gd name="connsiteY97" fmla="*/ 286603 h 3377200"/>
              <a:gd name="connsiteX98" fmla="*/ 409433 w 3930555"/>
              <a:gd name="connsiteY98" fmla="*/ 286603 h 337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3930555" h="3377200">
                <a:moveTo>
                  <a:pt x="409433" y="286603"/>
                </a:moveTo>
                <a:cubicBezTo>
                  <a:pt x="386687" y="300251"/>
                  <a:pt x="364920" y="315683"/>
                  <a:pt x="341194" y="327546"/>
                </a:cubicBezTo>
                <a:cubicBezTo>
                  <a:pt x="285445" y="355420"/>
                  <a:pt x="173074" y="351792"/>
                  <a:pt x="136478" y="354842"/>
                </a:cubicBezTo>
                <a:cubicBezTo>
                  <a:pt x="122830" y="363940"/>
                  <a:pt x="110206" y="374802"/>
                  <a:pt x="95535" y="382137"/>
                </a:cubicBezTo>
                <a:cubicBezTo>
                  <a:pt x="46908" y="406450"/>
                  <a:pt x="53589" y="377569"/>
                  <a:pt x="27296" y="436728"/>
                </a:cubicBezTo>
                <a:cubicBezTo>
                  <a:pt x="15611" y="463020"/>
                  <a:pt x="0" y="518615"/>
                  <a:pt x="0" y="518615"/>
                </a:cubicBezTo>
                <a:cubicBezTo>
                  <a:pt x="8991" y="545587"/>
                  <a:pt x="16893" y="581261"/>
                  <a:pt x="40944" y="600502"/>
                </a:cubicBezTo>
                <a:cubicBezTo>
                  <a:pt x="52177" y="609489"/>
                  <a:pt x="68239" y="609600"/>
                  <a:pt x="81887" y="614149"/>
                </a:cubicBezTo>
                <a:cubicBezTo>
                  <a:pt x="95535" y="623248"/>
                  <a:pt x="113732" y="627797"/>
                  <a:pt x="122830" y="641445"/>
                </a:cubicBezTo>
                <a:cubicBezTo>
                  <a:pt x="133235" y="657052"/>
                  <a:pt x="131325" y="678001"/>
                  <a:pt x="136478" y="696036"/>
                </a:cubicBezTo>
                <a:cubicBezTo>
                  <a:pt x="150604" y="745476"/>
                  <a:pt x="147515" y="733063"/>
                  <a:pt x="177421" y="777922"/>
                </a:cubicBezTo>
                <a:cubicBezTo>
                  <a:pt x="198046" y="860422"/>
                  <a:pt x="185139" y="814725"/>
                  <a:pt x="218364" y="914400"/>
                </a:cubicBezTo>
                <a:cubicBezTo>
                  <a:pt x="232042" y="955434"/>
                  <a:pt x="229912" y="961012"/>
                  <a:pt x="259308" y="996287"/>
                </a:cubicBezTo>
                <a:cubicBezTo>
                  <a:pt x="292146" y="1035693"/>
                  <a:pt x="300936" y="1037687"/>
                  <a:pt x="341194" y="1064525"/>
                </a:cubicBezTo>
                <a:cubicBezTo>
                  <a:pt x="350293" y="1078173"/>
                  <a:pt x="356891" y="1093870"/>
                  <a:pt x="368490" y="1105469"/>
                </a:cubicBezTo>
                <a:cubicBezTo>
                  <a:pt x="380088" y="1117067"/>
                  <a:pt x="398932" y="1120163"/>
                  <a:pt x="409433" y="1132764"/>
                </a:cubicBezTo>
                <a:cubicBezTo>
                  <a:pt x="454995" y="1187438"/>
                  <a:pt x="421929" y="1177094"/>
                  <a:pt x="450376" y="1228299"/>
                </a:cubicBezTo>
                <a:cubicBezTo>
                  <a:pt x="466307" y="1256976"/>
                  <a:pt x="504967" y="1310185"/>
                  <a:pt x="504967" y="1310185"/>
                </a:cubicBezTo>
                <a:cubicBezTo>
                  <a:pt x="509516" y="1328382"/>
                  <a:pt x="511226" y="1347536"/>
                  <a:pt x="518615" y="1364776"/>
                </a:cubicBezTo>
                <a:cubicBezTo>
                  <a:pt x="541822" y="1418925"/>
                  <a:pt x="551722" y="1397478"/>
                  <a:pt x="586854" y="1446663"/>
                </a:cubicBezTo>
                <a:cubicBezTo>
                  <a:pt x="598679" y="1463218"/>
                  <a:pt x="607006" y="1482205"/>
                  <a:pt x="614149" y="1501254"/>
                </a:cubicBezTo>
                <a:cubicBezTo>
                  <a:pt x="623254" y="1525534"/>
                  <a:pt x="639538" y="1627361"/>
                  <a:pt x="655093" y="1637731"/>
                </a:cubicBezTo>
                <a:lnTo>
                  <a:pt x="696036" y="1665027"/>
                </a:lnTo>
                <a:cubicBezTo>
                  <a:pt x="729766" y="1766214"/>
                  <a:pt x="697598" y="1734046"/>
                  <a:pt x="777923" y="1774209"/>
                </a:cubicBezTo>
                <a:lnTo>
                  <a:pt x="887105" y="1937982"/>
                </a:lnTo>
                <a:cubicBezTo>
                  <a:pt x="896203" y="1951630"/>
                  <a:pt x="900752" y="1969827"/>
                  <a:pt x="914400" y="1978925"/>
                </a:cubicBezTo>
                <a:lnTo>
                  <a:pt x="955344" y="2006221"/>
                </a:lnTo>
                <a:cubicBezTo>
                  <a:pt x="994952" y="2065634"/>
                  <a:pt x="990365" y="2049741"/>
                  <a:pt x="1009935" y="2142699"/>
                </a:cubicBezTo>
                <a:cubicBezTo>
                  <a:pt x="1021336" y="2196856"/>
                  <a:pt x="1019728" y="2253968"/>
                  <a:pt x="1037230" y="2306472"/>
                </a:cubicBezTo>
                <a:cubicBezTo>
                  <a:pt x="1041779" y="2320120"/>
                  <a:pt x="1041891" y="2336182"/>
                  <a:pt x="1050878" y="2347415"/>
                </a:cubicBezTo>
                <a:cubicBezTo>
                  <a:pt x="1061125" y="2360223"/>
                  <a:pt x="1078173" y="2365612"/>
                  <a:pt x="1091821" y="2374710"/>
                </a:cubicBezTo>
                <a:cubicBezTo>
                  <a:pt x="1100920" y="2388358"/>
                  <a:pt x="1106773" y="2404853"/>
                  <a:pt x="1119117" y="2415654"/>
                </a:cubicBezTo>
                <a:cubicBezTo>
                  <a:pt x="1143805" y="2437256"/>
                  <a:pt x="1201003" y="2470245"/>
                  <a:pt x="1201003" y="2470245"/>
                </a:cubicBezTo>
                <a:cubicBezTo>
                  <a:pt x="1210102" y="2483893"/>
                  <a:pt x="1216701" y="2499590"/>
                  <a:pt x="1228299" y="2511188"/>
                </a:cubicBezTo>
                <a:cubicBezTo>
                  <a:pt x="1239897" y="2522786"/>
                  <a:pt x="1258741" y="2525883"/>
                  <a:pt x="1269242" y="2538484"/>
                </a:cubicBezTo>
                <a:cubicBezTo>
                  <a:pt x="1282266" y="2554113"/>
                  <a:pt x="1287439" y="2574878"/>
                  <a:pt x="1296538" y="2593075"/>
                </a:cubicBezTo>
                <a:cubicBezTo>
                  <a:pt x="1339188" y="2763683"/>
                  <a:pt x="1284685" y="2551595"/>
                  <a:pt x="1323833" y="2688609"/>
                </a:cubicBezTo>
                <a:cubicBezTo>
                  <a:pt x="1328986" y="2706644"/>
                  <a:pt x="1327076" y="2727593"/>
                  <a:pt x="1337481" y="2743200"/>
                </a:cubicBezTo>
                <a:cubicBezTo>
                  <a:pt x="1346579" y="2756848"/>
                  <a:pt x="1364776" y="2761397"/>
                  <a:pt x="1378424" y="2770496"/>
                </a:cubicBezTo>
                <a:cubicBezTo>
                  <a:pt x="1399050" y="2852997"/>
                  <a:pt x="1386142" y="2807297"/>
                  <a:pt x="1419367" y="2906973"/>
                </a:cubicBezTo>
                <a:cubicBezTo>
                  <a:pt x="1423916" y="2920621"/>
                  <a:pt x="1422843" y="2937743"/>
                  <a:pt x="1433015" y="2947916"/>
                </a:cubicBezTo>
                <a:lnTo>
                  <a:pt x="1473958" y="2988860"/>
                </a:lnTo>
                <a:lnTo>
                  <a:pt x="1501254" y="3070746"/>
                </a:lnTo>
                <a:cubicBezTo>
                  <a:pt x="1505803" y="3084394"/>
                  <a:pt x="1502932" y="3103710"/>
                  <a:pt x="1514902" y="3111690"/>
                </a:cubicBezTo>
                <a:lnTo>
                  <a:pt x="1596788" y="3166281"/>
                </a:lnTo>
                <a:cubicBezTo>
                  <a:pt x="1630722" y="3188904"/>
                  <a:pt x="1652752" y="3206033"/>
                  <a:pt x="1692323" y="3220872"/>
                </a:cubicBezTo>
                <a:cubicBezTo>
                  <a:pt x="1709886" y="3227458"/>
                  <a:pt x="1728717" y="3229970"/>
                  <a:pt x="1746914" y="3234519"/>
                </a:cubicBezTo>
                <a:cubicBezTo>
                  <a:pt x="1765111" y="3243618"/>
                  <a:pt x="1782805" y="3253801"/>
                  <a:pt x="1801505" y="3261815"/>
                </a:cubicBezTo>
                <a:cubicBezTo>
                  <a:pt x="1832020" y="3274893"/>
                  <a:pt x="1865289" y="3280451"/>
                  <a:pt x="1897039" y="3289110"/>
                </a:cubicBezTo>
                <a:cubicBezTo>
                  <a:pt x="1928991" y="3297824"/>
                  <a:pt x="1960097" y="3309911"/>
                  <a:pt x="1992573" y="3316406"/>
                </a:cubicBezTo>
                <a:cubicBezTo>
                  <a:pt x="2028538" y="3323599"/>
                  <a:pt x="2065361" y="3325505"/>
                  <a:pt x="2101755" y="3330054"/>
                </a:cubicBezTo>
                <a:cubicBezTo>
                  <a:pt x="2378158" y="3422188"/>
                  <a:pt x="2162220" y="3355265"/>
                  <a:pt x="2893326" y="3330054"/>
                </a:cubicBezTo>
                <a:cubicBezTo>
                  <a:pt x="2907703" y="3329558"/>
                  <a:pt x="2920251" y="3319641"/>
                  <a:pt x="2934269" y="3316406"/>
                </a:cubicBezTo>
                <a:cubicBezTo>
                  <a:pt x="2979475" y="3305974"/>
                  <a:pt x="3025739" y="3300362"/>
                  <a:pt x="3070747" y="3289110"/>
                </a:cubicBezTo>
                <a:lnTo>
                  <a:pt x="3179929" y="3261815"/>
                </a:lnTo>
                <a:cubicBezTo>
                  <a:pt x="3198126" y="3257266"/>
                  <a:pt x="3216726" y="3254099"/>
                  <a:pt x="3234520" y="3248167"/>
                </a:cubicBezTo>
                <a:cubicBezTo>
                  <a:pt x="3248168" y="3243618"/>
                  <a:pt x="3261584" y="3238304"/>
                  <a:pt x="3275463" y="3234519"/>
                </a:cubicBezTo>
                <a:cubicBezTo>
                  <a:pt x="3311655" y="3224648"/>
                  <a:pt x="3349056" y="3219087"/>
                  <a:pt x="3384645" y="3207224"/>
                </a:cubicBezTo>
                <a:cubicBezTo>
                  <a:pt x="3533963" y="3157450"/>
                  <a:pt x="3307793" y="3236832"/>
                  <a:pt x="3466532" y="3166281"/>
                </a:cubicBezTo>
                <a:cubicBezTo>
                  <a:pt x="3492824" y="3154596"/>
                  <a:pt x="3524478" y="3154945"/>
                  <a:pt x="3548418" y="3138985"/>
                </a:cubicBezTo>
                <a:cubicBezTo>
                  <a:pt x="3562066" y="3129887"/>
                  <a:pt x="3573800" y="3116877"/>
                  <a:pt x="3589361" y="3111690"/>
                </a:cubicBezTo>
                <a:cubicBezTo>
                  <a:pt x="3615613" y="3102939"/>
                  <a:pt x="3643952" y="3102591"/>
                  <a:pt x="3671248" y="3098042"/>
                </a:cubicBezTo>
                <a:cubicBezTo>
                  <a:pt x="3689445" y="3088943"/>
                  <a:pt x="3707139" y="3078760"/>
                  <a:pt x="3725839" y="3070746"/>
                </a:cubicBezTo>
                <a:cubicBezTo>
                  <a:pt x="3739062" y="3065079"/>
                  <a:pt x="3754206" y="3064085"/>
                  <a:pt x="3766782" y="3057099"/>
                </a:cubicBezTo>
                <a:cubicBezTo>
                  <a:pt x="3907572" y="2978883"/>
                  <a:pt x="3796966" y="3019743"/>
                  <a:pt x="3889612" y="2988860"/>
                </a:cubicBezTo>
                <a:cubicBezTo>
                  <a:pt x="3894161" y="2975212"/>
                  <a:pt x="3902983" y="2962300"/>
                  <a:pt x="3903260" y="2947916"/>
                </a:cubicBezTo>
                <a:cubicBezTo>
                  <a:pt x="3930841" y="1513733"/>
                  <a:pt x="3771180" y="2006709"/>
                  <a:pt x="3930555" y="1528549"/>
                </a:cubicBezTo>
                <a:cubicBezTo>
                  <a:pt x="3926006" y="1414818"/>
                  <a:pt x="3922592" y="1301035"/>
                  <a:pt x="3916908" y="1187355"/>
                </a:cubicBezTo>
                <a:cubicBezTo>
                  <a:pt x="3913493" y="1119050"/>
                  <a:pt x="3910065" y="1050690"/>
                  <a:pt x="3903260" y="982639"/>
                </a:cubicBezTo>
                <a:cubicBezTo>
                  <a:pt x="3894518" y="895216"/>
                  <a:pt x="3892184" y="934477"/>
                  <a:pt x="3862317" y="859809"/>
                </a:cubicBezTo>
                <a:cubicBezTo>
                  <a:pt x="3766609" y="620537"/>
                  <a:pt x="3889905" y="915279"/>
                  <a:pt x="3821373" y="709684"/>
                </a:cubicBezTo>
                <a:cubicBezTo>
                  <a:pt x="3804875" y="660190"/>
                  <a:pt x="3790744" y="656083"/>
                  <a:pt x="3766782" y="614149"/>
                </a:cubicBezTo>
                <a:cubicBezTo>
                  <a:pt x="3756688" y="596485"/>
                  <a:pt x="3747501" y="578258"/>
                  <a:pt x="3739487" y="559558"/>
                </a:cubicBezTo>
                <a:cubicBezTo>
                  <a:pt x="3733820" y="546335"/>
                  <a:pt x="3736011" y="528787"/>
                  <a:pt x="3725839" y="518615"/>
                </a:cubicBezTo>
                <a:cubicBezTo>
                  <a:pt x="3715667" y="508443"/>
                  <a:pt x="3698544" y="509516"/>
                  <a:pt x="3684896" y="504967"/>
                </a:cubicBezTo>
                <a:cubicBezTo>
                  <a:pt x="3634461" y="429317"/>
                  <a:pt x="3686456" y="489153"/>
                  <a:pt x="3616657" y="450376"/>
                </a:cubicBezTo>
                <a:cubicBezTo>
                  <a:pt x="3587980" y="434444"/>
                  <a:pt x="3566596" y="403742"/>
                  <a:pt x="3534770" y="395785"/>
                </a:cubicBezTo>
                <a:cubicBezTo>
                  <a:pt x="3516573" y="391236"/>
                  <a:pt x="3498145" y="387527"/>
                  <a:pt x="3480179" y="382137"/>
                </a:cubicBezTo>
                <a:cubicBezTo>
                  <a:pt x="3452621" y="373870"/>
                  <a:pt x="3426572" y="360144"/>
                  <a:pt x="3398293" y="354842"/>
                </a:cubicBezTo>
                <a:cubicBezTo>
                  <a:pt x="3353356" y="346416"/>
                  <a:pt x="3307460" y="343802"/>
                  <a:pt x="3261815" y="341194"/>
                </a:cubicBezTo>
                <a:cubicBezTo>
                  <a:pt x="3148178" y="334700"/>
                  <a:pt x="3034352" y="332095"/>
                  <a:pt x="2920621" y="327546"/>
                </a:cubicBezTo>
                <a:lnTo>
                  <a:pt x="2825087" y="313899"/>
                </a:lnTo>
                <a:cubicBezTo>
                  <a:pt x="2784210" y="308789"/>
                  <a:pt x="2742892" y="307024"/>
                  <a:pt x="2702257" y="300251"/>
                </a:cubicBezTo>
                <a:cubicBezTo>
                  <a:pt x="2688067" y="297886"/>
                  <a:pt x="2675454" y="289254"/>
                  <a:pt x="2661314" y="286603"/>
                </a:cubicBezTo>
                <a:cubicBezTo>
                  <a:pt x="2497113" y="255816"/>
                  <a:pt x="2472333" y="258419"/>
                  <a:pt x="2306472" y="245660"/>
                </a:cubicBezTo>
                <a:cubicBezTo>
                  <a:pt x="2288275" y="241111"/>
                  <a:pt x="2268658" y="240400"/>
                  <a:pt x="2251881" y="232012"/>
                </a:cubicBezTo>
                <a:cubicBezTo>
                  <a:pt x="2191107" y="201625"/>
                  <a:pt x="2205518" y="188370"/>
                  <a:pt x="2156347" y="150125"/>
                </a:cubicBezTo>
                <a:cubicBezTo>
                  <a:pt x="2129464" y="129216"/>
                  <a:pt x="2007328" y="51407"/>
                  <a:pt x="1978926" y="40943"/>
                </a:cubicBezTo>
                <a:cubicBezTo>
                  <a:pt x="1926124" y="21490"/>
                  <a:pt x="1815152" y="0"/>
                  <a:pt x="1815152" y="0"/>
                </a:cubicBezTo>
                <a:cubicBezTo>
                  <a:pt x="1495207" y="11427"/>
                  <a:pt x="1466271" y="2909"/>
                  <a:pt x="1187355" y="40943"/>
                </a:cubicBezTo>
                <a:cubicBezTo>
                  <a:pt x="1168770" y="43477"/>
                  <a:pt x="1150860" y="49656"/>
                  <a:pt x="1132764" y="54591"/>
                </a:cubicBezTo>
                <a:cubicBezTo>
                  <a:pt x="1100812" y="63305"/>
                  <a:pt x="1069501" y="74440"/>
                  <a:pt x="1037230" y="81887"/>
                </a:cubicBezTo>
                <a:cubicBezTo>
                  <a:pt x="930655" y="106481"/>
                  <a:pt x="986383" y="83492"/>
                  <a:pt x="900752" y="109182"/>
                </a:cubicBezTo>
                <a:cubicBezTo>
                  <a:pt x="873194" y="117450"/>
                  <a:pt x="847079" y="130836"/>
                  <a:pt x="818866" y="136478"/>
                </a:cubicBezTo>
                <a:cubicBezTo>
                  <a:pt x="792908" y="141669"/>
                  <a:pt x="737663" y="149783"/>
                  <a:pt x="709684" y="163773"/>
                </a:cubicBezTo>
                <a:cubicBezTo>
                  <a:pt x="637485" y="199873"/>
                  <a:pt x="698222" y="181709"/>
                  <a:pt x="627797" y="232012"/>
                </a:cubicBezTo>
                <a:cubicBezTo>
                  <a:pt x="610531" y="244345"/>
                  <a:pt x="557016" y="268004"/>
                  <a:pt x="532263" y="272955"/>
                </a:cubicBezTo>
                <a:cubicBezTo>
                  <a:pt x="500720" y="279264"/>
                  <a:pt x="468574" y="282054"/>
                  <a:pt x="436729" y="286603"/>
                </a:cubicBezTo>
                <a:lnTo>
                  <a:pt x="409433" y="28660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B66251A-A5B6-4957-8694-D49467631083}"/>
              </a:ext>
            </a:extLst>
          </p:cNvPr>
          <p:cNvSpPr txBox="1"/>
          <p:nvPr/>
        </p:nvSpPr>
        <p:spPr>
          <a:xfrm>
            <a:off x="4275747" y="2107096"/>
            <a:ext cx="6617540" cy="1234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Panorámica de la política energética del gobierno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E4B2930-D416-42A2-9BAD-3EE3C9948F1B}"/>
              </a:ext>
            </a:extLst>
          </p:cNvPr>
          <p:cNvSpPr/>
          <p:nvPr/>
        </p:nvSpPr>
        <p:spPr>
          <a:xfrm>
            <a:off x="4246078" y="3423122"/>
            <a:ext cx="6617540" cy="95699"/>
          </a:xfrm>
          <a:prstGeom prst="rect">
            <a:avLst/>
          </a:prstGeom>
          <a:solidFill>
            <a:srgbClr val="3C8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E7C40A9-1632-4186-AE5D-A733CF1DEB0B}"/>
              </a:ext>
            </a:extLst>
          </p:cNvPr>
          <p:cNvSpPr txBox="1"/>
          <p:nvPr/>
        </p:nvSpPr>
        <p:spPr>
          <a:xfrm>
            <a:off x="4246078" y="3561726"/>
            <a:ext cx="6617540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endParaRPr lang="es-ES" sz="2000" dirty="0">
              <a:latin typeface="Avenir Next LT Pro Light" panose="020B0604020202020204" pitchFamily="34" charset="0"/>
            </a:endParaRPr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BCB85BEC-62DF-4B9C-A121-B77AD8117AD9}"/>
              </a:ext>
            </a:extLst>
          </p:cNvPr>
          <p:cNvSpPr/>
          <p:nvPr/>
        </p:nvSpPr>
        <p:spPr>
          <a:xfrm>
            <a:off x="5599044" y="5116230"/>
            <a:ext cx="2570921" cy="1299595"/>
          </a:xfrm>
          <a:custGeom>
            <a:avLst/>
            <a:gdLst>
              <a:gd name="connsiteX0" fmla="*/ 2319130 w 2570921"/>
              <a:gd name="connsiteY0" fmla="*/ 14134 h 1299595"/>
              <a:gd name="connsiteX1" fmla="*/ 1828800 w 2570921"/>
              <a:gd name="connsiteY1" fmla="*/ 40638 h 1299595"/>
              <a:gd name="connsiteX2" fmla="*/ 1457739 w 2570921"/>
              <a:gd name="connsiteY2" fmla="*/ 67142 h 1299595"/>
              <a:gd name="connsiteX3" fmla="*/ 437321 w 2570921"/>
              <a:gd name="connsiteY3" fmla="*/ 93647 h 1299595"/>
              <a:gd name="connsiteX4" fmla="*/ 278295 w 2570921"/>
              <a:gd name="connsiteY4" fmla="*/ 120151 h 1299595"/>
              <a:gd name="connsiteX5" fmla="*/ 251791 w 2570921"/>
              <a:gd name="connsiteY5" fmla="*/ 146656 h 1299595"/>
              <a:gd name="connsiteX6" fmla="*/ 145774 w 2570921"/>
              <a:gd name="connsiteY6" fmla="*/ 173160 h 1299595"/>
              <a:gd name="connsiteX7" fmla="*/ 66260 w 2570921"/>
              <a:gd name="connsiteY7" fmla="*/ 212916 h 1299595"/>
              <a:gd name="connsiteX8" fmla="*/ 39756 w 2570921"/>
              <a:gd name="connsiteY8" fmla="*/ 239421 h 1299595"/>
              <a:gd name="connsiteX9" fmla="*/ 0 w 2570921"/>
              <a:gd name="connsiteY9" fmla="*/ 398447 h 1299595"/>
              <a:gd name="connsiteX10" fmla="*/ 13252 w 2570921"/>
              <a:gd name="connsiteY10" fmla="*/ 862273 h 1299595"/>
              <a:gd name="connsiteX11" fmla="*/ 53008 w 2570921"/>
              <a:gd name="connsiteY11" fmla="*/ 968290 h 1299595"/>
              <a:gd name="connsiteX12" fmla="*/ 66260 w 2570921"/>
              <a:gd name="connsiteY12" fmla="*/ 1008047 h 1299595"/>
              <a:gd name="connsiteX13" fmla="*/ 119269 w 2570921"/>
              <a:gd name="connsiteY13" fmla="*/ 1061056 h 1299595"/>
              <a:gd name="connsiteX14" fmla="*/ 145774 w 2570921"/>
              <a:gd name="connsiteY14" fmla="*/ 1087560 h 1299595"/>
              <a:gd name="connsiteX15" fmla="*/ 198782 w 2570921"/>
              <a:gd name="connsiteY15" fmla="*/ 1100812 h 1299595"/>
              <a:gd name="connsiteX16" fmla="*/ 291547 w 2570921"/>
              <a:gd name="connsiteY16" fmla="*/ 1153821 h 1299595"/>
              <a:gd name="connsiteX17" fmla="*/ 463826 w 2570921"/>
              <a:gd name="connsiteY17" fmla="*/ 1193577 h 1299595"/>
              <a:gd name="connsiteX18" fmla="*/ 556591 w 2570921"/>
              <a:gd name="connsiteY18" fmla="*/ 1220082 h 1299595"/>
              <a:gd name="connsiteX19" fmla="*/ 861391 w 2570921"/>
              <a:gd name="connsiteY19" fmla="*/ 1233334 h 1299595"/>
              <a:gd name="connsiteX20" fmla="*/ 1152939 w 2570921"/>
              <a:gd name="connsiteY20" fmla="*/ 1259838 h 1299595"/>
              <a:gd name="connsiteX21" fmla="*/ 1470991 w 2570921"/>
              <a:gd name="connsiteY21" fmla="*/ 1299595 h 1299595"/>
              <a:gd name="connsiteX22" fmla="*/ 2093843 w 2570921"/>
              <a:gd name="connsiteY22" fmla="*/ 1286342 h 1299595"/>
              <a:gd name="connsiteX23" fmla="*/ 2133600 w 2570921"/>
              <a:gd name="connsiteY23" fmla="*/ 1273090 h 1299595"/>
              <a:gd name="connsiteX24" fmla="*/ 2186608 w 2570921"/>
              <a:gd name="connsiteY24" fmla="*/ 1246586 h 1299595"/>
              <a:gd name="connsiteX25" fmla="*/ 2226365 w 2570921"/>
              <a:gd name="connsiteY25" fmla="*/ 1220082 h 1299595"/>
              <a:gd name="connsiteX26" fmla="*/ 2292626 w 2570921"/>
              <a:gd name="connsiteY26" fmla="*/ 1153821 h 1299595"/>
              <a:gd name="connsiteX27" fmla="*/ 2358887 w 2570921"/>
              <a:gd name="connsiteY27" fmla="*/ 1074308 h 1299595"/>
              <a:gd name="connsiteX28" fmla="*/ 2372139 w 2570921"/>
              <a:gd name="connsiteY28" fmla="*/ 1034551 h 1299595"/>
              <a:gd name="connsiteX29" fmla="*/ 2425147 w 2570921"/>
              <a:gd name="connsiteY29" fmla="*/ 955038 h 1299595"/>
              <a:gd name="connsiteX30" fmla="*/ 2478156 w 2570921"/>
              <a:gd name="connsiteY30" fmla="*/ 835769 h 1299595"/>
              <a:gd name="connsiteX31" fmla="*/ 2491408 w 2570921"/>
              <a:gd name="connsiteY31" fmla="*/ 796012 h 1299595"/>
              <a:gd name="connsiteX32" fmla="*/ 2517913 w 2570921"/>
              <a:gd name="connsiteY32" fmla="*/ 756256 h 1299595"/>
              <a:gd name="connsiteX33" fmla="*/ 2531165 w 2570921"/>
              <a:gd name="connsiteY33" fmla="*/ 703247 h 1299595"/>
              <a:gd name="connsiteX34" fmla="*/ 2557669 w 2570921"/>
              <a:gd name="connsiteY34" fmla="*/ 623734 h 1299595"/>
              <a:gd name="connsiteX35" fmla="*/ 2570921 w 2570921"/>
              <a:gd name="connsiteY35" fmla="*/ 583977 h 1299595"/>
              <a:gd name="connsiteX36" fmla="*/ 2557669 w 2570921"/>
              <a:gd name="connsiteY36" fmla="*/ 279177 h 1299595"/>
              <a:gd name="connsiteX37" fmla="*/ 2504660 w 2570921"/>
              <a:gd name="connsiteY37" fmla="*/ 186412 h 1299595"/>
              <a:gd name="connsiteX38" fmla="*/ 2425147 w 2570921"/>
              <a:gd name="connsiteY38" fmla="*/ 80395 h 1299595"/>
              <a:gd name="connsiteX39" fmla="*/ 2398643 w 2570921"/>
              <a:gd name="connsiteY39" fmla="*/ 27386 h 1299595"/>
              <a:gd name="connsiteX40" fmla="*/ 2239617 w 2570921"/>
              <a:gd name="connsiteY40" fmla="*/ 882 h 129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570921" h="1299595">
                <a:moveTo>
                  <a:pt x="2319130" y="14134"/>
                </a:moveTo>
                <a:lnTo>
                  <a:pt x="1828800" y="40638"/>
                </a:lnTo>
                <a:cubicBezTo>
                  <a:pt x="1559467" y="57471"/>
                  <a:pt x="1806728" y="56004"/>
                  <a:pt x="1457739" y="67142"/>
                </a:cubicBezTo>
                <a:lnTo>
                  <a:pt x="437321" y="93647"/>
                </a:lnTo>
                <a:cubicBezTo>
                  <a:pt x="429749" y="94729"/>
                  <a:pt x="297672" y="111846"/>
                  <a:pt x="278295" y="120151"/>
                </a:cubicBezTo>
                <a:cubicBezTo>
                  <a:pt x="266811" y="125073"/>
                  <a:pt x="263275" y="141734"/>
                  <a:pt x="251791" y="146656"/>
                </a:cubicBezTo>
                <a:cubicBezTo>
                  <a:pt x="145919" y="192030"/>
                  <a:pt x="222969" y="134563"/>
                  <a:pt x="145774" y="173160"/>
                </a:cubicBezTo>
                <a:cubicBezTo>
                  <a:pt x="43018" y="224538"/>
                  <a:pt x="166187" y="179608"/>
                  <a:pt x="66260" y="212916"/>
                </a:cubicBezTo>
                <a:cubicBezTo>
                  <a:pt x="57425" y="221751"/>
                  <a:pt x="47561" y="229665"/>
                  <a:pt x="39756" y="239421"/>
                </a:cubicBezTo>
                <a:cubicBezTo>
                  <a:pt x="-7366" y="298325"/>
                  <a:pt x="11066" y="298850"/>
                  <a:pt x="0" y="398447"/>
                </a:cubicBezTo>
                <a:cubicBezTo>
                  <a:pt x="4417" y="553056"/>
                  <a:pt x="5331" y="707804"/>
                  <a:pt x="13252" y="862273"/>
                </a:cubicBezTo>
                <a:cubicBezTo>
                  <a:pt x="15624" y="908530"/>
                  <a:pt x="35356" y="927102"/>
                  <a:pt x="53008" y="968290"/>
                </a:cubicBezTo>
                <a:cubicBezTo>
                  <a:pt x="58511" y="981130"/>
                  <a:pt x="58141" y="996680"/>
                  <a:pt x="66260" y="1008047"/>
                </a:cubicBezTo>
                <a:cubicBezTo>
                  <a:pt x="80784" y="1028381"/>
                  <a:pt x="101599" y="1043386"/>
                  <a:pt x="119269" y="1061056"/>
                </a:cubicBezTo>
                <a:cubicBezTo>
                  <a:pt x="128104" y="1069891"/>
                  <a:pt x="133653" y="1084530"/>
                  <a:pt x="145774" y="1087560"/>
                </a:cubicBezTo>
                <a:lnTo>
                  <a:pt x="198782" y="1100812"/>
                </a:lnTo>
                <a:cubicBezTo>
                  <a:pt x="227861" y="1120198"/>
                  <a:pt x="257925" y="1142614"/>
                  <a:pt x="291547" y="1153821"/>
                </a:cubicBezTo>
                <a:cubicBezTo>
                  <a:pt x="390494" y="1186804"/>
                  <a:pt x="379730" y="1172553"/>
                  <a:pt x="463826" y="1193577"/>
                </a:cubicBezTo>
                <a:cubicBezTo>
                  <a:pt x="496825" y="1201827"/>
                  <a:pt x="521369" y="1217473"/>
                  <a:pt x="556591" y="1220082"/>
                </a:cubicBezTo>
                <a:cubicBezTo>
                  <a:pt x="658009" y="1227595"/>
                  <a:pt x="759791" y="1228917"/>
                  <a:pt x="861391" y="1233334"/>
                </a:cubicBezTo>
                <a:lnTo>
                  <a:pt x="1152939" y="1259838"/>
                </a:lnTo>
                <a:cubicBezTo>
                  <a:pt x="1425212" y="1281333"/>
                  <a:pt x="1283988" y="1252843"/>
                  <a:pt x="1470991" y="1299595"/>
                </a:cubicBezTo>
                <a:lnTo>
                  <a:pt x="2093843" y="1286342"/>
                </a:lnTo>
                <a:cubicBezTo>
                  <a:pt x="2107801" y="1285784"/>
                  <a:pt x="2120760" y="1278593"/>
                  <a:pt x="2133600" y="1273090"/>
                </a:cubicBezTo>
                <a:cubicBezTo>
                  <a:pt x="2151758" y="1265308"/>
                  <a:pt x="2169456" y="1256387"/>
                  <a:pt x="2186608" y="1246586"/>
                </a:cubicBezTo>
                <a:cubicBezTo>
                  <a:pt x="2200437" y="1238684"/>
                  <a:pt x="2214379" y="1230570"/>
                  <a:pt x="2226365" y="1220082"/>
                </a:cubicBezTo>
                <a:cubicBezTo>
                  <a:pt x="2249872" y="1199513"/>
                  <a:pt x="2270539" y="1175908"/>
                  <a:pt x="2292626" y="1153821"/>
                </a:cubicBezTo>
                <a:cubicBezTo>
                  <a:pt x="2343642" y="1102804"/>
                  <a:pt x="2321987" y="1129656"/>
                  <a:pt x="2358887" y="1074308"/>
                </a:cubicBezTo>
                <a:cubicBezTo>
                  <a:pt x="2363304" y="1061056"/>
                  <a:pt x="2365355" y="1046762"/>
                  <a:pt x="2372139" y="1034551"/>
                </a:cubicBezTo>
                <a:cubicBezTo>
                  <a:pt x="2387609" y="1006705"/>
                  <a:pt x="2415074" y="985257"/>
                  <a:pt x="2425147" y="955038"/>
                </a:cubicBezTo>
                <a:cubicBezTo>
                  <a:pt x="2456689" y="860415"/>
                  <a:pt x="2436155" y="898771"/>
                  <a:pt x="2478156" y="835769"/>
                </a:cubicBezTo>
                <a:cubicBezTo>
                  <a:pt x="2482573" y="822517"/>
                  <a:pt x="2485161" y="808506"/>
                  <a:pt x="2491408" y="796012"/>
                </a:cubicBezTo>
                <a:cubicBezTo>
                  <a:pt x="2498531" y="781766"/>
                  <a:pt x="2511639" y="770895"/>
                  <a:pt x="2517913" y="756256"/>
                </a:cubicBezTo>
                <a:cubicBezTo>
                  <a:pt x="2525088" y="739515"/>
                  <a:pt x="2525931" y="720692"/>
                  <a:pt x="2531165" y="703247"/>
                </a:cubicBezTo>
                <a:cubicBezTo>
                  <a:pt x="2539193" y="676487"/>
                  <a:pt x="2548834" y="650238"/>
                  <a:pt x="2557669" y="623734"/>
                </a:cubicBezTo>
                <a:lnTo>
                  <a:pt x="2570921" y="583977"/>
                </a:lnTo>
                <a:cubicBezTo>
                  <a:pt x="2566504" y="482377"/>
                  <a:pt x="2565469" y="380573"/>
                  <a:pt x="2557669" y="279177"/>
                </a:cubicBezTo>
                <a:cubicBezTo>
                  <a:pt x="2554670" y="240193"/>
                  <a:pt x="2525542" y="216244"/>
                  <a:pt x="2504660" y="186412"/>
                </a:cubicBezTo>
                <a:cubicBezTo>
                  <a:pt x="2434731" y="86513"/>
                  <a:pt x="2478095" y="133341"/>
                  <a:pt x="2425147" y="80395"/>
                </a:cubicBezTo>
                <a:cubicBezTo>
                  <a:pt x="2416312" y="62725"/>
                  <a:pt x="2414447" y="39239"/>
                  <a:pt x="2398643" y="27386"/>
                </a:cubicBezTo>
                <a:cubicBezTo>
                  <a:pt x="2352129" y="-7499"/>
                  <a:pt x="2291908" y="882"/>
                  <a:pt x="2239617" y="88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2548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56728" y="1640426"/>
            <a:ext cx="10225671" cy="5026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Desaceleracion, riesgo de recesión</a:t>
            </a:r>
          </a:p>
          <a:p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Inflación de alcance mundial : Alimentos y energia</a:t>
            </a:r>
          </a:p>
          <a:p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Mezcla peligrosa. Experiencia los ochentas</a:t>
            </a:r>
          </a:p>
          <a:p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Politica antiiflación: tasas y subsidios energia</a:t>
            </a:r>
          </a:p>
          <a:p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s-MX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6D0F8D5-3821-991A-DCA3-CB8C64973A94}"/>
              </a:ext>
            </a:extLst>
          </p:cNvPr>
          <p:cNvSpPr txBox="1"/>
          <p:nvPr/>
        </p:nvSpPr>
        <p:spPr>
          <a:xfrm>
            <a:off x="345344" y="675171"/>
            <a:ext cx="9228961" cy="584775"/>
          </a:xfrm>
          <a:prstGeom prst="rect">
            <a:avLst/>
          </a:prstGeom>
          <a:solidFill>
            <a:srgbClr val="3B8583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450000" rtlCol="0">
            <a:spAutoFit/>
          </a:bodyPr>
          <a:lstStyle>
            <a:defPPr>
              <a:defRPr lang="es-MX"/>
            </a:defPPr>
            <a:lvl1pPr>
              <a:defRPr sz="240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pPr marL="0" indent="0">
              <a:buNone/>
            </a:pP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Escenario global post pandemia:  complejo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C9DAA67-71A1-DE19-117A-9998A6731D58}"/>
              </a:ext>
            </a:extLst>
          </p:cNvPr>
          <p:cNvSpPr/>
          <p:nvPr/>
        </p:nvSpPr>
        <p:spPr>
          <a:xfrm>
            <a:off x="345346" y="1626919"/>
            <a:ext cx="414025" cy="4928260"/>
          </a:xfrm>
          <a:prstGeom prst="rect">
            <a:avLst/>
          </a:prstGeom>
          <a:solidFill>
            <a:srgbClr val="FFC300"/>
          </a:solidFill>
          <a:ln>
            <a:noFill/>
          </a:ln>
          <a:effectLst>
            <a:outerShdw blurRad="50800" dist="38100" dir="13500000" algn="br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5C30A09-413A-2FDF-26AF-33943FFADA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27131" y="606732"/>
            <a:ext cx="2019524" cy="6532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9" name="Rectángulo: esquinas redondeadas 20">
            <a:extLst>
              <a:ext uri="{FF2B5EF4-FFF2-40B4-BE49-F238E27FC236}">
                <a16:creationId xmlns:a16="http://schemas.microsoft.com/office/drawing/2014/main" id="{C1E8D4B8-CFC9-809F-A652-BDBEA53A8647}"/>
              </a:ext>
            </a:extLst>
          </p:cNvPr>
          <p:cNvSpPr/>
          <p:nvPr/>
        </p:nvSpPr>
        <p:spPr>
          <a:xfrm>
            <a:off x="6013246" y="6459108"/>
            <a:ext cx="6166510" cy="249575"/>
          </a:xfrm>
          <a:prstGeom prst="roundRect">
            <a:avLst>
              <a:gd name="adj" fmla="val 0"/>
            </a:avLst>
          </a:prstGeom>
          <a:solidFill>
            <a:srgbClr val="FFC000">
              <a:alpha val="8965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38552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50259" y="1640426"/>
            <a:ext cx="11241741" cy="4841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Presión finanzas públicas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Cada 1% de aumento en gasolinas, cuesta 150 MDLS por año y 122 MDLS, en caso del gas</a:t>
            </a:r>
          </a:p>
          <a:p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No somos autosuficientes en combustibles ni en petroquímicos: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Se importa  gasolina (50%+)  y gas (entre 70% y 90% )</a:t>
            </a:r>
          </a:p>
          <a:p>
            <a:pPr lvl="1"/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Más pobreza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Frenó </a:t>
            </a:r>
            <a:r>
              <a:rPr lang="es-MX" sz="2800">
                <a:latin typeface="Arial" panose="020B0604020202020204" pitchFamily="34" charset="0"/>
                <a:cs typeface="Arial" panose="020B0604020202020204" pitchFamily="34" charset="0"/>
              </a:rPr>
              <a:t>avance hacia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s-MX" sz="2800">
                <a:latin typeface="Arial" panose="020B0604020202020204" pitchFamily="34" charset="0"/>
                <a:cs typeface="Arial" panose="020B0604020202020204" pitchFamily="34" charset="0"/>
              </a:rPr>
              <a:t>transición energética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deseable</a:t>
            </a:r>
            <a:endParaRPr lang="es-MX" sz="28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s-MX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6D0F8D5-3821-991A-DCA3-CB8C64973A94}"/>
              </a:ext>
            </a:extLst>
          </p:cNvPr>
          <p:cNvSpPr txBox="1"/>
          <p:nvPr/>
        </p:nvSpPr>
        <p:spPr>
          <a:xfrm>
            <a:off x="345345" y="675171"/>
            <a:ext cx="7836754" cy="584775"/>
          </a:xfrm>
          <a:prstGeom prst="rect">
            <a:avLst/>
          </a:prstGeom>
          <a:solidFill>
            <a:srgbClr val="3B8583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450000" rtlCol="0">
            <a:spAutoFit/>
          </a:bodyPr>
          <a:lstStyle>
            <a:defPPr>
              <a:defRPr lang="es-MX"/>
            </a:defPPr>
            <a:lvl1pPr>
              <a:defRPr sz="240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pPr marL="0" indent="0">
              <a:buNone/>
            </a:pP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Implicaciones para México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5C30A09-413A-2FDF-26AF-33943FFADA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27131" y="344542"/>
            <a:ext cx="2019524" cy="6532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sp>
        <p:nvSpPr>
          <p:cNvPr id="9" name="Rectángulo: esquinas redondeadas 20">
            <a:extLst>
              <a:ext uri="{FF2B5EF4-FFF2-40B4-BE49-F238E27FC236}">
                <a16:creationId xmlns:a16="http://schemas.microsoft.com/office/drawing/2014/main" id="{C1E8D4B8-CFC9-809F-A652-BDBEA53A8647}"/>
              </a:ext>
            </a:extLst>
          </p:cNvPr>
          <p:cNvSpPr/>
          <p:nvPr/>
        </p:nvSpPr>
        <p:spPr>
          <a:xfrm>
            <a:off x="6013246" y="6459108"/>
            <a:ext cx="6166510" cy="249575"/>
          </a:xfrm>
          <a:prstGeom prst="roundRect">
            <a:avLst>
              <a:gd name="adj" fmla="val 0"/>
            </a:avLst>
          </a:prstGeom>
          <a:solidFill>
            <a:srgbClr val="FFC000">
              <a:alpha val="8965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DBD51BF-B4CE-1AC9-2D44-E836B07D235B}"/>
              </a:ext>
            </a:extLst>
          </p:cNvPr>
          <p:cNvSpPr/>
          <p:nvPr/>
        </p:nvSpPr>
        <p:spPr>
          <a:xfrm>
            <a:off x="345346" y="1626919"/>
            <a:ext cx="414025" cy="4928260"/>
          </a:xfrm>
          <a:prstGeom prst="rect">
            <a:avLst/>
          </a:prstGeom>
          <a:solidFill>
            <a:srgbClr val="FFC300"/>
          </a:solidFill>
          <a:ln>
            <a:noFill/>
          </a:ln>
          <a:effectLst>
            <a:outerShdw blurRad="50800" dist="38100" dir="13500000" algn="br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084706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14272</TotalTime>
  <Words>3085</Words>
  <Application>Microsoft Macintosh PowerPoint</Application>
  <PresentationFormat>Panorámica</PresentationFormat>
  <Paragraphs>447</Paragraphs>
  <Slides>48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63" baseType="lpstr">
      <vt:lpstr>Arial</vt:lpstr>
      <vt:lpstr>Arial Nova</vt:lpstr>
      <vt:lpstr>Arial Nova Cond Light</vt:lpstr>
      <vt:lpstr>Arial Rounded MT Bold</vt:lpstr>
      <vt:lpstr>Avenir Next</vt:lpstr>
      <vt:lpstr>Avenir Next LT Pro Light</vt:lpstr>
      <vt:lpstr>Bahnschrift SemiBold SemiConden</vt:lpstr>
      <vt:lpstr>Calibri</vt:lpstr>
      <vt:lpstr>Calibri Light</vt:lpstr>
      <vt:lpstr>Courier New</vt:lpstr>
      <vt:lpstr>Daytona</vt:lpstr>
      <vt:lpstr>Symbol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Contactos: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vmaldonado</dc:creator>
  <cp:lastModifiedBy>Ciudadano Coahuila Laguna</cp:lastModifiedBy>
  <cp:revision>45</cp:revision>
  <dcterms:created xsi:type="dcterms:W3CDTF">2022-05-17T19:10:13Z</dcterms:created>
  <dcterms:modified xsi:type="dcterms:W3CDTF">2022-12-03T04:54:51Z</dcterms:modified>
</cp:coreProperties>
</file>