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12/10/2022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30 </a:t>
            </a:r>
            <a:r>
              <a:rPr lang="es-ES" sz="3200" dirty="0"/>
              <a:t>de </a:t>
            </a:r>
            <a:r>
              <a:rPr lang="es-ES" sz="3200" dirty="0" smtClean="0"/>
              <a:t>septiembre </a:t>
            </a:r>
            <a:r>
              <a:rPr lang="es-ES" sz="3200" dirty="0"/>
              <a:t>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="" xmlns:a16="http://schemas.microsoft.com/office/drawing/2014/main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dirty="0" err="1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octubre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30 de septiembre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37</cp:revision>
  <dcterms:created xsi:type="dcterms:W3CDTF">2015-06-01T15:07:48Z</dcterms:created>
  <dcterms:modified xsi:type="dcterms:W3CDTF">2022-10-12T18:59:47Z</dcterms:modified>
</cp:coreProperties>
</file>