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12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11" d="100"/>
          <a:sy n="111" d="100"/>
        </p:scale>
        <p:origin x="-14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pPr/>
              <a:t>23/09/2022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8441557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pPr/>
              <a:t>23/09/2022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05551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pPr/>
              <a:t>23/09/2022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3002257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pPr/>
              <a:t>23/09/2022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4041626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pPr/>
              <a:t>23/09/2022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5385134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pPr/>
              <a:t>23/09/2022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193189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pPr/>
              <a:t>23/09/2022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6671318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pPr/>
              <a:t>23/09/2022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7606854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pPr/>
              <a:t>23/09/2022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519606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pPr/>
              <a:t>23/09/2022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3958761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pPr/>
              <a:t>23/09/2022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62221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1A9960-7518-A84B-AB81-48D65797B25E}" type="datetimeFigureOut">
              <a:rPr lang="es-ES" smtClean="0"/>
              <a:pPr/>
              <a:t>23/09/2022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7980FD-A613-E749-9BDB-0A24AC401341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9837174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ctrTitle"/>
          </p:nvPr>
        </p:nvSpPr>
        <p:spPr>
          <a:xfrm>
            <a:off x="1008185" y="1928881"/>
            <a:ext cx="7533248" cy="3339470"/>
          </a:xfrm>
        </p:spPr>
        <p:txBody>
          <a:bodyPr>
            <a:normAutofit/>
          </a:bodyPr>
          <a:lstStyle/>
          <a:p>
            <a:r>
              <a:rPr lang="es-ES" sz="3200" dirty="0"/>
              <a:t>Durante el periodo comprendido entre el 1 y el 31 de </a:t>
            </a:r>
            <a:r>
              <a:rPr lang="es-ES" sz="3200" dirty="0" smtClean="0"/>
              <a:t>agosto </a:t>
            </a:r>
            <a:r>
              <a:rPr lang="es-ES" sz="3200" dirty="0"/>
              <a:t>del </a:t>
            </a:r>
            <a:r>
              <a:rPr lang="es-ES" sz="3200" dirty="0" smtClean="0"/>
              <a:t>2022, </a:t>
            </a:r>
            <a:r>
              <a:rPr lang="es-ES" sz="3200" dirty="0"/>
              <a:t>el Clúster de Energía Coahuila, A.C. no recibió solicitudes de información pública.</a:t>
            </a:r>
          </a:p>
        </p:txBody>
      </p:sp>
      <p:pic>
        <p:nvPicPr>
          <p:cNvPr id="1026" name="Imagen 1" descr="cid:image001.png@01D19B07.854D585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39152" y="227501"/>
            <a:ext cx="1795902" cy="19225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ubtítulo 2">
            <a:extLst>
              <a:ext uri="{FF2B5EF4-FFF2-40B4-BE49-F238E27FC236}">
                <a16:creationId xmlns:a16="http://schemas.microsoft.com/office/drawing/2014/main" xmlns="" id="{BD60B262-D5DE-4B44-A1E1-62F6F93D795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64753" y="5392851"/>
            <a:ext cx="5444232" cy="773487"/>
          </a:xfrm>
          <a:ln w="12700">
            <a:solidFill>
              <a:schemeClr val="tx1"/>
            </a:solidFill>
          </a:ln>
        </p:spPr>
        <p:txBody>
          <a:bodyPr>
            <a:normAutofit fontScale="92500"/>
          </a:bodyPr>
          <a:lstStyle/>
          <a:p>
            <a:r>
              <a:rPr lang="es-ES" sz="1800" dirty="0">
                <a:solidFill>
                  <a:schemeClr val="tx1"/>
                </a:solidFill>
                <a:latin typeface="Arial Nova" panose="020B0504020202020204" pitchFamily="34" charset="0"/>
              </a:rPr>
              <a:t>Nombre del responsable: </a:t>
            </a:r>
            <a:r>
              <a:rPr lang="es-ES" sz="1800" dirty="0" smtClean="0">
                <a:solidFill>
                  <a:schemeClr val="tx1"/>
                </a:solidFill>
                <a:latin typeface="Arial Nova" panose="020B0504020202020204" pitchFamily="34" charset="0"/>
              </a:rPr>
              <a:t>Jorge Arturo </a:t>
            </a:r>
            <a:r>
              <a:rPr lang="es-ES" sz="1800" dirty="0" err="1" smtClean="0">
                <a:solidFill>
                  <a:schemeClr val="tx1"/>
                </a:solidFill>
                <a:latin typeface="Arial Nova" panose="020B0504020202020204" pitchFamily="34" charset="0"/>
              </a:rPr>
              <a:t>Leyva</a:t>
            </a:r>
            <a:endParaRPr lang="es-ES" sz="1800" dirty="0">
              <a:solidFill>
                <a:schemeClr val="tx1"/>
              </a:solidFill>
              <a:latin typeface="Arial Nova" panose="020B0504020202020204" pitchFamily="34" charset="0"/>
            </a:endParaRPr>
          </a:p>
          <a:p>
            <a:r>
              <a:rPr lang="es-ES" sz="1800" dirty="0">
                <a:solidFill>
                  <a:schemeClr val="tx1"/>
                </a:solidFill>
                <a:latin typeface="Arial Nova" panose="020B0504020202020204" pitchFamily="34" charset="0"/>
              </a:rPr>
              <a:t>Fecha de actualización y/o revisión</a:t>
            </a:r>
            <a:r>
              <a:rPr lang="es-ES" sz="1800">
                <a:solidFill>
                  <a:schemeClr val="tx1"/>
                </a:solidFill>
                <a:latin typeface="Arial Nova" panose="020B0504020202020204" pitchFamily="34" charset="0"/>
              </a:rPr>
              <a:t>: </a:t>
            </a:r>
            <a:r>
              <a:rPr lang="es-ES" sz="1800" smtClean="0">
                <a:solidFill>
                  <a:schemeClr val="tx1"/>
                </a:solidFill>
                <a:latin typeface="Arial Nova" panose="020B0504020202020204" pitchFamily="34" charset="0"/>
              </a:rPr>
              <a:t>agosto </a:t>
            </a:r>
            <a:r>
              <a:rPr lang="es-ES" sz="1800" dirty="0">
                <a:solidFill>
                  <a:schemeClr val="tx1"/>
                </a:solidFill>
                <a:latin typeface="Arial Nova" panose="020B0504020202020204" pitchFamily="34" charset="0"/>
              </a:rPr>
              <a:t>de </a:t>
            </a:r>
            <a:r>
              <a:rPr lang="es-ES" sz="1800" dirty="0" smtClean="0">
                <a:solidFill>
                  <a:schemeClr val="tx1"/>
                </a:solidFill>
                <a:latin typeface="Arial Nova" panose="020B0504020202020204" pitchFamily="34" charset="0"/>
              </a:rPr>
              <a:t>2022.</a:t>
            </a:r>
            <a:endParaRPr lang="es-ES" sz="1800" dirty="0">
              <a:solidFill>
                <a:schemeClr val="tx1"/>
              </a:solidFill>
              <a:latin typeface="Arial Nova" panose="020B05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8647555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124</TotalTime>
  <Words>47</Words>
  <Application>Microsoft Office PowerPoint</Application>
  <PresentationFormat>Presentación en pantalla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Durante el periodo comprendido entre el 1 y el 31 de agosto del 2022, el Clúster de Energía Coahuila, A.C. no recibió solicitudes de información pública.</vt:lpstr>
    </vt:vector>
  </TitlesOfParts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Durante el periodo comprendido entre el 1 y el 31 de mayo, el Clu</dc:title>
  <dc:creator>Miguel Delgado</dc:creator>
  <cp:lastModifiedBy>Clúster 3</cp:lastModifiedBy>
  <cp:revision>36</cp:revision>
  <dcterms:created xsi:type="dcterms:W3CDTF">2015-06-01T15:07:48Z</dcterms:created>
  <dcterms:modified xsi:type="dcterms:W3CDTF">2022-09-23T16:04:34Z</dcterms:modified>
</cp:coreProperties>
</file>