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25/08/2022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</a:t>
            </a:r>
            <a:r>
              <a:rPr lang="es-ES" sz="3200" dirty="0" smtClean="0"/>
              <a:t>julio </a:t>
            </a:r>
            <a:r>
              <a:rPr lang="es-ES" sz="3200" dirty="0"/>
              <a:t>del </a:t>
            </a:r>
            <a:r>
              <a:rPr lang="es-ES" sz="3200" dirty="0" smtClean="0"/>
              <a:t>2022, </a:t>
            </a:r>
            <a:r>
              <a:rPr lang="es-ES" sz="3200" dirty="0"/>
              <a:t>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Jorge Arturo </a:t>
            </a:r>
            <a:r>
              <a:rPr lang="es-ES" sz="1800" smtClean="0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2022.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julio del 2022,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Clúster 3</cp:lastModifiedBy>
  <cp:revision>35</cp:revision>
  <dcterms:created xsi:type="dcterms:W3CDTF">2015-06-01T15:07:48Z</dcterms:created>
  <dcterms:modified xsi:type="dcterms:W3CDTF">2022-08-25T17:03:06Z</dcterms:modified>
</cp:coreProperties>
</file>