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58" r:id="rId2"/>
  </p:sldIdLst>
  <p:sldSz cx="9144000" cy="5715000" type="screen16x10"/>
  <p:notesSz cx="7023100" cy="93091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CE38"/>
    <a:srgbClr val="4EBA34"/>
    <a:srgbClr val="DB3D48"/>
    <a:srgbClr val="D8A4A0"/>
    <a:srgbClr val="B55149"/>
    <a:srgbClr val="2C4F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56" autoAdjust="0"/>
    <p:restoredTop sz="99183" autoAdjust="0"/>
  </p:normalViewPr>
  <p:slideViewPr>
    <p:cSldViewPr snapToGrid="0" snapToObjects="1">
      <p:cViewPr varScale="1">
        <p:scale>
          <a:sx n="141" d="100"/>
          <a:sy n="141" d="100"/>
        </p:scale>
        <p:origin x="-462" y="-90"/>
      </p:cViewPr>
      <p:guideLst>
        <p:guide orient="horz" pos="2160"/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4352" y="-120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D0D6637-CDD6-4D81-9399-65F49029255D}" type="datetimeFigureOut">
              <a:rPr lang="es-MX" smtClean="0"/>
              <a:pPr/>
              <a:t>01/08/2022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163638"/>
            <a:ext cx="50260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8CE3570-B4C7-497C-9769-C915740F204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8625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-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ort-gris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-1"/>
            <a:ext cx="9202577" cy="57727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2904" y="2533209"/>
            <a:ext cx="7253397" cy="103661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venir Heavy"/>
                <a:cs typeface="Avenir Heavy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0562" y="3557698"/>
            <a:ext cx="5976582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708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554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404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21597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2816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668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477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6769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9789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-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ior-gris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408" y="129037"/>
            <a:ext cx="7837471" cy="618023"/>
          </a:xfrm>
          <a:noFill/>
        </p:spPr>
        <p:txBody>
          <a:bodyPr>
            <a:noAutofit/>
          </a:bodyPr>
          <a:lstStyle>
            <a:lvl1pPr algn="l">
              <a:defRPr sz="2800" b="1">
                <a:solidFill>
                  <a:srgbClr val="FF0000"/>
                </a:solidFill>
                <a:latin typeface="Avenir Heavy"/>
                <a:cs typeface="Avenir Heavy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490" y="814973"/>
            <a:ext cx="7660890" cy="4210695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79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lsa-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alsa-gris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753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-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ort-marino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23057"/>
            <a:ext cx="7772400" cy="1225021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27452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253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-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ior-marino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990" y="228865"/>
            <a:ext cx="8034809" cy="504611"/>
          </a:xfrm>
          <a:noFill/>
        </p:spPr>
        <p:txBody>
          <a:bodyPr>
            <a:noAutofit/>
          </a:bodyPr>
          <a:lstStyle>
            <a:lvl1pPr algn="l">
              <a:defRPr sz="2800">
                <a:solidFill>
                  <a:srgbClr val="FF0000"/>
                </a:solidFill>
                <a:latin typeface="Avenir Heavy"/>
                <a:cs typeface="Avenir Heavy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490" y="808182"/>
            <a:ext cx="7681265" cy="4296954"/>
          </a:xfrm>
        </p:spPr>
        <p:txBody>
          <a:bodyPr/>
          <a:lstStyle>
            <a:lvl3pPr>
              <a:defRPr sz="2400"/>
            </a:lvl3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2030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lsa-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alsa-marino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706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-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ort-rojo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526419"/>
            <a:ext cx="7772400" cy="122502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venir Heavy"/>
                <a:cs typeface="Avenir Heavy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5144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978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-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ior-rojo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824" y="81498"/>
            <a:ext cx="8061976" cy="638396"/>
          </a:xfrm>
          <a:noFill/>
        </p:spPr>
        <p:txBody>
          <a:bodyPr>
            <a:noAutofit/>
          </a:bodyPr>
          <a:lstStyle>
            <a:lvl1pPr algn="l">
              <a:defRPr sz="2800">
                <a:solidFill>
                  <a:srgbClr val="17375E"/>
                </a:solidFill>
                <a:latin typeface="Avenir Heavy"/>
                <a:cs typeface="Avenir Heavy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280" y="808182"/>
            <a:ext cx="7620143" cy="4296954"/>
          </a:xfrm>
        </p:spPr>
        <p:txBody>
          <a:bodyPr/>
          <a:lstStyle>
            <a:lvl3pPr>
              <a:defRPr sz="2400"/>
            </a:lvl3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357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lsa-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alsa-rojo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701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6D280-4EF7-2D47-89C0-44C1521FFB67}" type="datetimeFigureOut">
              <a:rPr lang="es-ES" smtClean="0"/>
              <a:pPr/>
              <a:t>01/08/2022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916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2584" y="79654"/>
            <a:ext cx="8092997" cy="618023"/>
          </a:xfrm>
        </p:spPr>
        <p:txBody>
          <a:bodyPr/>
          <a:lstStyle/>
          <a:p>
            <a:r>
              <a:rPr lang="es-ES" sz="2400" dirty="0">
                <a:solidFill>
                  <a:srgbClr val="55B4B1"/>
                </a:solidFill>
                <a:latin typeface="AvenirNext LT Pro Regular" panose="020B0704020202020204" pitchFamily="34" charset="0"/>
              </a:rPr>
              <a:t>Datos de los integrantes del comité interno de transparencia.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898" y="697677"/>
            <a:ext cx="8530683" cy="45210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1800" b="1" dirty="0"/>
              <a:t>El comité interno de transparencia del Clúster Energía Coahuila, A.C. </a:t>
            </a:r>
            <a:r>
              <a:rPr lang="es-ES" sz="1800" dirty="0"/>
              <a:t>se conforma según lo establecido en el artículo 43 de la </a:t>
            </a:r>
            <a:r>
              <a:rPr lang="es-ES" sz="1800" i="1" dirty="0"/>
              <a:t>Ley General de Acceso a la Información Pública</a:t>
            </a:r>
            <a:r>
              <a:rPr lang="es-ES" sz="1800" dirty="0"/>
              <a:t> y al artículo 125 de la </a:t>
            </a:r>
            <a:r>
              <a:rPr lang="es-ES" sz="1800" i="1" dirty="0"/>
              <a:t>Ley de Acceso a la Información Pública y Protección de Datos Personales del estado de Coahuila de Zaragoza. </a:t>
            </a:r>
          </a:p>
          <a:p>
            <a:pPr marL="0" indent="0">
              <a:buNone/>
            </a:pPr>
            <a:endParaRPr lang="es-ES" sz="1800" i="1" dirty="0"/>
          </a:p>
          <a:p>
            <a:pPr marL="0" indent="0">
              <a:buNone/>
            </a:pPr>
            <a:r>
              <a:rPr lang="es-ES" sz="1800" b="1" dirty="0"/>
              <a:t>Lic. </a:t>
            </a:r>
            <a:r>
              <a:rPr lang="es-ES" sz="1800" b="1" dirty="0" smtClean="0"/>
              <a:t>Víctor Maldonado Montoya</a:t>
            </a:r>
            <a:r>
              <a:rPr lang="es-ES" sz="1800" dirty="0" smtClean="0"/>
              <a:t>– Director Ejecutivo del Clúster.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Licenciada en </a:t>
            </a:r>
            <a:r>
              <a:rPr lang="es-ES" sz="1800" dirty="0" smtClean="0"/>
              <a:t>Economía, UNAM. </a:t>
            </a:r>
          </a:p>
          <a:p>
            <a:pPr marL="0" indent="0">
              <a:buNone/>
            </a:pPr>
            <a:r>
              <a:rPr lang="es-ES" sz="1800" dirty="0" smtClean="0"/>
              <a:t>Correo</a:t>
            </a:r>
            <a:r>
              <a:rPr lang="es-ES" sz="1800" dirty="0"/>
              <a:t>: </a:t>
            </a:r>
            <a:r>
              <a:rPr lang="es-ES" sz="1800" dirty="0" smtClean="0"/>
              <a:t>vmaldonado@clusternergia.org</a:t>
            </a: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b="1" dirty="0"/>
              <a:t>Lic. </a:t>
            </a:r>
            <a:r>
              <a:rPr lang="es-ES" sz="1800" b="1" dirty="0" smtClean="0"/>
              <a:t>Ana Yuri Solis</a:t>
            </a:r>
            <a:r>
              <a:rPr lang="es-ES" sz="1800" dirty="0" smtClean="0"/>
              <a:t>– Secretaría Técnica.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Licenciado en Economía, </a:t>
            </a:r>
            <a:r>
              <a:rPr lang="es-ES" sz="1800" dirty="0" err="1"/>
              <a:t>UAdeC</a:t>
            </a:r>
            <a:r>
              <a:rPr lang="es-ES" sz="1800" dirty="0"/>
              <a:t>. </a:t>
            </a:r>
            <a:r>
              <a:rPr lang="es-ES" sz="1800" dirty="0" smtClean="0"/>
              <a:t>Maestría en Administración, IBERO. 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Correo: </a:t>
            </a:r>
            <a:r>
              <a:rPr lang="es-ES" sz="1800" dirty="0" smtClean="0"/>
              <a:t>asolis@clusternergia.org</a:t>
            </a: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b="1" dirty="0"/>
              <a:t>Lic. Miguel Delgado Ramos </a:t>
            </a:r>
            <a:r>
              <a:rPr lang="es-ES" sz="1800" dirty="0"/>
              <a:t>- Titular de la unidad de atención. </a:t>
            </a:r>
          </a:p>
          <a:p>
            <a:pPr marL="0" indent="0">
              <a:buNone/>
            </a:pPr>
            <a:r>
              <a:rPr lang="es-ES" sz="1800" dirty="0" smtClean="0"/>
              <a:t>Licenciado en Economía, </a:t>
            </a:r>
            <a:r>
              <a:rPr lang="es-ES" sz="1800" dirty="0" err="1" smtClean="0"/>
              <a:t>UAdeC</a:t>
            </a:r>
            <a:r>
              <a:rPr lang="es-ES" sz="1800" dirty="0" smtClean="0"/>
              <a:t>. 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 smtClean="0"/>
              <a:t>Correo: </a:t>
            </a:r>
            <a:r>
              <a:rPr lang="es-ES" sz="1800" dirty="0" smtClean="0"/>
              <a:t>jleyva@clusternergia.org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xmlns="" val="1804900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12931</TotalTime>
  <Words>132</Words>
  <Application>Microsoft Office PowerPoint</Application>
  <PresentationFormat>Presentación en pantalla (16:10)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Datos de los integrantes del comité interno de transparencia.</vt:lpstr>
    </vt:vector>
  </TitlesOfParts>
  <Company>Cluster de Energía Coahuila, A.C.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de Energía Coahuila, A.C.</dc:title>
  <dc:subject>Formato para presentaciones</dc:subject>
  <dc:creator>Iliana Valdes</dc:creator>
  <cp:lastModifiedBy>Clúster 3</cp:lastModifiedBy>
  <cp:revision>175</cp:revision>
  <cp:lastPrinted>2016-09-28T22:13:24Z</cp:lastPrinted>
  <dcterms:created xsi:type="dcterms:W3CDTF">2016-08-30T18:39:22Z</dcterms:created>
  <dcterms:modified xsi:type="dcterms:W3CDTF">2022-08-01T18:14:46Z</dcterms:modified>
</cp:coreProperties>
</file>