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2922225"/>
              </p:ext>
            </p:extLst>
          </p:nvPr>
        </p:nvGraphicFramePr>
        <p:xfrm>
          <a:off x="1292225" y="617538"/>
          <a:ext cx="6878638" cy="5010150"/>
        </p:xfrm>
        <a:graphic>
          <a:graphicData uri="http://schemas.openxmlformats.org/presentationml/2006/ole">
            <p:oleObj spid="_x0000_s1032" name="Worksheet" r:id="rId3" imgW="4371920" imgH="2457294" progId="Excel.Sheet.8">
              <p:embed/>
            </p:oleObj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xmlns="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Junio de 2022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xmlns="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Clúster 3</cp:lastModifiedBy>
  <cp:revision>59</cp:revision>
  <dcterms:created xsi:type="dcterms:W3CDTF">2018-01-17T18:58:39Z</dcterms:created>
  <dcterms:modified xsi:type="dcterms:W3CDTF">2022-08-25T17:34:15Z</dcterms:modified>
</cp:coreProperties>
</file>