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pPr/>
              <a:t>25/08/2022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pPr/>
              <a:t>25/08/2022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pPr/>
              <a:t>25/08/2022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pPr/>
              <a:t>25/08/2022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pPr/>
              <a:t>25/08/2022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pPr/>
              <a:t>25/08/2022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pPr/>
              <a:t>25/08/2022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pPr/>
              <a:t>25/08/2022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pPr/>
              <a:t>25/08/2022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pPr/>
              <a:t>25/08/2022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pPr/>
              <a:t>25/08/2022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pPr/>
              <a:t>25/08/2022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1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25474370"/>
              </p:ext>
            </p:extLst>
          </p:nvPr>
        </p:nvGraphicFramePr>
        <p:xfrm>
          <a:off x="1292225" y="617538"/>
          <a:ext cx="6786563" cy="5010150"/>
        </p:xfrm>
        <a:graphic>
          <a:graphicData uri="http://schemas.openxmlformats.org/presentationml/2006/ole">
            <p:oleObj spid="_x0000_s1032" name="Worksheet" r:id="rId3" imgW="4314704" imgH="2457294" progId="Excel.Sheet.8">
              <p:embed/>
            </p:oleObj>
          </a:graphicData>
        </a:graphic>
      </p:graphicFrame>
      <p:pic>
        <p:nvPicPr>
          <p:cNvPr id="4" name="Imagen 3" descr="Imagen que contiene Icono&#10;&#10;Descripción generada automáticamente">
            <a:extLst>
              <a:ext uri="{FF2B5EF4-FFF2-40B4-BE49-F238E27FC236}">
                <a16:creationId xmlns:a16="http://schemas.microsoft.com/office/drawing/2014/main" xmlns="" id="{BC3040F8-9DD2-4864-9BBC-68561DDADE9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3429" y="139841"/>
            <a:ext cx="1181265" cy="146705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5CC2E1C7-8DE8-4A7A-8DBE-C98BD6337882}"/>
              </a:ext>
            </a:extLst>
          </p:cNvPr>
          <p:cNvSpPr txBox="1"/>
          <p:nvPr/>
        </p:nvSpPr>
        <p:spPr>
          <a:xfrm>
            <a:off x="1582615" y="6105328"/>
            <a:ext cx="5978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i="1" dirty="0"/>
              <a:t>Fecha de actualización y/o revisión: </a:t>
            </a:r>
            <a:r>
              <a:rPr lang="es-MX" sz="1600" i="1" dirty="0" smtClean="0"/>
              <a:t>Julio de 2022</a:t>
            </a:r>
            <a:endParaRPr lang="es-MX" sz="1600" i="1" dirty="0"/>
          </a:p>
          <a:p>
            <a:pPr algn="ctr"/>
            <a:r>
              <a:rPr lang="es-MX" sz="1600" i="1" dirty="0"/>
              <a:t>Nombre del responsable: C.P. </a:t>
            </a:r>
            <a:r>
              <a:rPr lang="es-MX" sz="1600" i="1" dirty="0" smtClean="0"/>
              <a:t>Mario </a:t>
            </a:r>
            <a:r>
              <a:rPr lang="es-MX" sz="1600" i="1" dirty="0" err="1" smtClean="0"/>
              <a:t>Obregon</a:t>
            </a:r>
            <a:r>
              <a:rPr lang="es-MX" sz="1600" i="1" dirty="0" smtClean="0"/>
              <a:t> </a:t>
            </a:r>
            <a:r>
              <a:rPr lang="es-MX" sz="1600" i="1" dirty="0" err="1" smtClean="0"/>
              <a:t>Donjuan</a:t>
            </a:r>
            <a:endParaRPr lang="es-MX" sz="1600" i="1" dirty="0"/>
          </a:p>
        </p:txBody>
      </p:sp>
    </p:spTree>
    <p:extLst>
      <p:ext uri="{BB962C8B-B14F-4D97-AF65-F5344CB8AC3E}">
        <p14:creationId xmlns:p14="http://schemas.microsoft.com/office/powerpoint/2010/main" xmlns="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</TotalTime>
  <Words>18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Tema de Office</vt:lpstr>
      <vt:lpstr>Worksheet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Clúster 3</cp:lastModifiedBy>
  <cp:revision>60</cp:revision>
  <dcterms:created xsi:type="dcterms:W3CDTF">2018-01-17T18:58:39Z</dcterms:created>
  <dcterms:modified xsi:type="dcterms:W3CDTF">2022-08-25T17:34:56Z</dcterms:modified>
</cp:coreProperties>
</file>