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pPr/>
              <a:t>11/05/2022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pPr/>
              <a:t>11/05/2022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pPr/>
              <a:t>11/05/2022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pPr/>
              <a:t>11/05/2022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pPr/>
              <a:t>11/05/2022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pPr/>
              <a:t>11/05/2022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pPr/>
              <a:t>11/05/2022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pPr/>
              <a:t>11/05/2022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pPr/>
              <a:t>11/05/2022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pPr/>
              <a:t>11/05/2022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pPr/>
              <a:t>11/05/2022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pPr/>
              <a:t>11/05/2022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F31F0E14-15DF-482F-98A4-E01516FAC536}"/>
              </a:ext>
            </a:extLst>
          </p:cNvPr>
          <p:cNvSpPr txBox="1"/>
          <p:nvPr/>
        </p:nvSpPr>
        <p:spPr>
          <a:xfrm>
            <a:off x="1664674" y="6139566"/>
            <a:ext cx="6002215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dirty="0"/>
              <a:t>Fecha de actualización y/o revisión: </a:t>
            </a:r>
            <a:r>
              <a:rPr lang="es-MX" sz="1600" dirty="0" smtClean="0"/>
              <a:t>mayo de 2022</a:t>
            </a:r>
            <a:endParaRPr lang="es-MX" sz="1600" dirty="0"/>
          </a:p>
          <a:p>
            <a:pPr algn="ctr"/>
            <a:r>
              <a:rPr lang="es-MX" sz="1600" dirty="0"/>
              <a:t>Nombre del responsable: C.P. </a:t>
            </a:r>
            <a:r>
              <a:rPr lang="es-MX" sz="1600" dirty="0" smtClean="0"/>
              <a:t>Mario </a:t>
            </a:r>
            <a:r>
              <a:rPr lang="es-MX" sz="1600" smtClean="0"/>
              <a:t>Ortegon</a:t>
            </a:r>
            <a:endParaRPr lang="es-MX" sz="1600" dirty="0"/>
          </a:p>
        </p:txBody>
      </p:sp>
      <p:pic>
        <p:nvPicPr>
          <p:cNvPr id="5" name="Imagen 4" descr="Texto&#10;&#10;Descripción generada automáticamente">
            <a:extLst>
              <a:ext uri="{FF2B5EF4-FFF2-40B4-BE49-F238E27FC236}">
                <a16:creationId xmlns:a16="http://schemas.microsoft.com/office/drawing/2014/main" xmlns="" id="{C431F0C4-46EC-4784-8C31-8B6046D900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4716" y="209731"/>
            <a:ext cx="2302299" cy="811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</TotalTime>
  <Words>17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Clúster 3</cp:lastModifiedBy>
  <cp:revision>48</cp:revision>
  <dcterms:created xsi:type="dcterms:W3CDTF">2018-01-17T18:58:39Z</dcterms:created>
  <dcterms:modified xsi:type="dcterms:W3CDTF">2022-05-11T22:38:43Z</dcterms:modified>
</cp:coreProperties>
</file>