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29/01/2022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168744"/>
              </p:ext>
            </p:extLst>
          </p:nvPr>
        </p:nvGraphicFramePr>
        <p:xfrm>
          <a:off x="1092200" y="635000"/>
          <a:ext cx="7383464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4581477" imgH="2895574" progId="Excel.Sheet.12">
                  <p:embed/>
                </p:oleObj>
              </mc:Choice>
              <mc:Fallback>
                <p:oleObj name="Worksheet" r:id="rId3" imgW="4581477" imgH="289557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2200" y="635000"/>
                        <a:ext cx="7383464" cy="543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55</cp:revision>
  <dcterms:created xsi:type="dcterms:W3CDTF">2018-01-17T18:58:39Z</dcterms:created>
  <dcterms:modified xsi:type="dcterms:W3CDTF">2022-01-29T23:06:49Z</dcterms:modified>
</cp:coreProperties>
</file>