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775535"/>
              </p:ext>
            </p:extLst>
          </p:nvPr>
        </p:nvGraphicFramePr>
        <p:xfrm>
          <a:off x="1301261" y="564590"/>
          <a:ext cx="7220464" cy="4890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867157" imgH="2619499" progId="Excel.Sheet.12">
                  <p:embed/>
                </p:oleObj>
              </mc:Choice>
              <mc:Fallback>
                <p:oleObj name="Worksheet" r:id="rId2" imgW="3867157" imgH="26194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01261" y="564590"/>
                        <a:ext cx="7220464" cy="4890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id="{79B5BD0E-C6FE-4BD0-A0FD-364FCF5933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59" y="186734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7C3A4B6-F30A-42F3-899B-FC000A46342C}"/>
              </a:ext>
            </a:extLst>
          </p:cNvPr>
          <p:cNvSpPr txBox="1"/>
          <p:nvPr/>
        </p:nvSpPr>
        <p:spPr>
          <a:xfrm>
            <a:off x="1400907" y="6072553"/>
            <a:ext cx="6342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Octubre de 2021</a:t>
            </a:r>
          </a:p>
          <a:p>
            <a:pPr algn="ctr"/>
            <a:r>
              <a:rPr lang="es-MX" sz="1600" i="1" dirty="0"/>
              <a:t>Nombre del responsable: C.P. Alejandra Guajardo Alvarado.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23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55</cp:revision>
  <dcterms:created xsi:type="dcterms:W3CDTF">2018-01-17T18:58:39Z</dcterms:created>
  <dcterms:modified xsi:type="dcterms:W3CDTF">2021-10-07T22:48:45Z</dcterms:modified>
</cp:coreProperties>
</file>