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Excel_97-2003_Worksheet.xls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677782"/>
              </p:ext>
            </p:extLst>
          </p:nvPr>
        </p:nvGraphicFramePr>
        <p:xfrm>
          <a:off x="1291937" y="618091"/>
          <a:ext cx="6787284" cy="500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860" imgH="2457604" progId="Excel.Sheet.8">
                  <p:embed/>
                </p:oleObj>
              </mc:Choice>
              <mc:Fallback>
                <p:oleObj name="Worksheet" r:id="rId2" imgW="4314860" imgH="24576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1937" y="618091"/>
                        <a:ext cx="6787284" cy="500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Octubre de 2021</a:t>
            </a:r>
          </a:p>
          <a:p>
            <a:pPr algn="ctr"/>
            <a:r>
              <a:rPr lang="es-MX" sz="1600" i="1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Hoja de cálculo de Microsoft Excel 97-2003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53</cp:revision>
  <dcterms:created xsi:type="dcterms:W3CDTF">2018-01-17T18:58:39Z</dcterms:created>
  <dcterms:modified xsi:type="dcterms:W3CDTF">2021-10-07T17:55:45Z</dcterms:modified>
</cp:coreProperties>
</file>