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0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07/10/2021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2642353"/>
              </p:ext>
            </p:extLst>
          </p:nvPr>
        </p:nvGraphicFramePr>
        <p:xfrm>
          <a:off x="1359876" y="500252"/>
          <a:ext cx="6597667" cy="4844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3867157" imgH="2619499" progId="Excel.Sheet.12">
                  <p:embed/>
                </p:oleObj>
              </mc:Choice>
              <mc:Fallback>
                <p:oleObj name="Worksheet" r:id="rId2" imgW="3867157" imgH="2619499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59876" y="500252"/>
                        <a:ext cx="6597667" cy="48446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n 2" descr="Imagen que contiene Icono&#10;&#10;Descripción generada automáticamente">
            <a:extLst>
              <a:ext uri="{FF2B5EF4-FFF2-40B4-BE49-F238E27FC236}">
                <a16:creationId xmlns:a16="http://schemas.microsoft.com/office/drawing/2014/main" id="{7BDA1865-0D41-4CCE-AA1B-EDFA420F98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11" y="151565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E14CE795-2841-44E2-A0CA-676314C6393B}"/>
              </a:ext>
            </a:extLst>
          </p:cNvPr>
          <p:cNvSpPr txBox="1"/>
          <p:nvPr/>
        </p:nvSpPr>
        <p:spPr>
          <a:xfrm>
            <a:off x="1466597" y="5967046"/>
            <a:ext cx="62108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i="1" dirty="0"/>
              <a:t>Fecha de actualización y/o revisión: Octubre 2021</a:t>
            </a:r>
          </a:p>
          <a:p>
            <a:pPr algn="ctr"/>
            <a:r>
              <a:rPr lang="es-MX" sz="1600" i="1" dirty="0"/>
              <a:t>Nombre del responsable: C.P. Alejandra Guajardo Alvarado</a:t>
            </a:r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</TotalTime>
  <Words>21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 ramos</cp:lastModifiedBy>
  <cp:revision>54</cp:revision>
  <dcterms:created xsi:type="dcterms:W3CDTF">2018-01-17T18:58:39Z</dcterms:created>
  <dcterms:modified xsi:type="dcterms:W3CDTF">2021-10-07T17:57:22Z</dcterms:modified>
</cp:coreProperties>
</file>