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51792" y="2370408"/>
            <a:ext cx="6840416" cy="25603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septiembre del 2020,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33" y="146615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D73C1F11-5C2E-46F8-91FF-5F93FF517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408" y="5533292"/>
            <a:ext cx="6400800" cy="708072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Miguel Delgado Ramos</a:t>
            </a: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2021.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30 de septiembre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35</cp:revision>
  <dcterms:created xsi:type="dcterms:W3CDTF">2015-06-01T15:07:48Z</dcterms:created>
  <dcterms:modified xsi:type="dcterms:W3CDTF">2021-06-30T19:30:17Z</dcterms:modified>
  <cp:category/>
</cp:coreProperties>
</file>