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30/06/2021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octubre del 2020, 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19233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214EC040-6AFD-4831-8899-60AF4FFBAD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923" y="5527431"/>
            <a:ext cx="6400800" cy="744415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Miguel Delgado Ramos</a:t>
            </a: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revisión: julio de 2021.</a:t>
            </a:r>
          </a:p>
        </p:txBody>
      </p:sp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Nova</vt:lpstr>
      <vt:lpstr>Calibri</vt:lpstr>
      <vt:lpstr>Tema de Office</vt:lpstr>
      <vt:lpstr>Durante el periodo comprendido entre el 1 y el 31 de octubre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35</cp:revision>
  <dcterms:created xsi:type="dcterms:W3CDTF">2015-06-01T15:07:48Z</dcterms:created>
  <dcterms:modified xsi:type="dcterms:W3CDTF">2021-06-30T19:31:47Z</dcterms:modified>
  <cp:category/>
</cp:coreProperties>
</file>