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800665" y="1890632"/>
            <a:ext cx="5656386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noviembre del 2020,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1" y="168886"/>
            <a:ext cx="1605354" cy="171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012FCB2A-5AD7-43BA-9F68-61653B675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7108" y="5405514"/>
            <a:ext cx="6400800" cy="854610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30 de noviembre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34</cp:revision>
  <dcterms:created xsi:type="dcterms:W3CDTF">2015-06-01T15:07:48Z</dcterms:created>
  <dcterms:modified xsi:type="dcterms:W3CDTF">2021-06-30T19:33:31Z</dcterms:modified>
  <cp:category/>
</cp:coreProperties>
</file>