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462475" y="1333351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30 de junio del 2020, el Clúster de Energía Coahuila, A.C. no recibió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64753" y="5275621"/>
            <a:ext cx="5444232" cy="773487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Nombre del responsable: Miguel Delgado Ramos</a:t>
            </a:r>
          </a:p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Fecha de actualización y/o revisión: julio de 2021.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1" y="40213"/>
            <a:ext cx="1448899" cy="1551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Nova</vt:lpstr>
      <vt:lpstr>Calibri</vt:lpstr>
      <vt:lpstr>Tema de Office</vt:lpstr>
      <vt:lpstr>Durante el periodo comprendido entre el 1 y el 30 de junio del 2020,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35</cp:revision>
  <dcterms:created xsi:type="dcterms:W3CDTF">2015-06-01T15:07:48Z</dcterms:created>
  <dcterms:modified xsi:type="dcterms:W3CDTF">2021-06-30T16:49:46Z</dcterms:modified>
  <cp:category/>
</cp:coreProperties>
</file>