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105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30/06/2021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15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30/06/2021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5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30/06/2021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0225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30/06/2021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416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30/06/2021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851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30/06/2021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31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30/06/2021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713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30/06/2021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685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30/06/2021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960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30/06/2021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587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30/06/2021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22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A9960-7518-A84B-AB81-48D65797B25E}" type="datetimeFigureOut">
              <a:rPr lang="es-ES" smtClean="0"/>
              <a:t>30/06/2021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3717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580292" y="1483404"/>
            <a:ext cx="8219049" cy="3339470"/>
          </a:xfrm>
        </p:spPr>
        <p:txBody>
          <a:bodyPr>
            <a:normAutofit/>
          </a:bodyPr>
          <a:lstStyle/>
          <a:p>
            <a:r>
              <a:rPr lang="es-ES" sz="3200" dirty="0"/>
              <a:t>Durante el periodo comprendido entre el 1 y el 31 de julio del 2020, el Clúster de Energía Coahuila, A.C. no recibió solicitudes de información pública.</a:t>
            </a:r>
          </a:p>
        </p:txBody>
      </p:sp>
      <p:pic>
        <p:nvPicPr>
          <p:cNvPr id="1026" name="Imagen 1" descr="cid:image001.png@01D19B07.854D58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71386"/>
            <a:ext cx="1516836" cy="1623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ubtítulo 2">
            <a:extLst>
              <a:ext uri="{FF2B5EF4-FFF2-40B4-BE49-F238E27FC236}">
                <a16:creationId xmlns:a16="http://schemas.microsoft.com/office/drawing/2014/main" id="{79EE0D05-E225-465D-B732-81A628D8F3C6}"/>
              </a:ext>
            </a:extLst>
          </p:cNvPr>
          <p:cNvSpPr txBox="1">
            <a:spLocks/>
          </p:cNvSpPr>
          <p:nvPr/>
        </p:nvSpPr>
        <p:spPr>
          <a:xfrm>
            <a:off x="2070261" y="5252056"/>
            <a:ext cx="5444232" cy="773487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 dirty="0">
                <a:solidFill>
                  <a:schemeClr val="tx1"/>
                </a:solidFill>
                <a:latin typeface="Arial Nova" panose="020B0504020202020204" pitchFamily="34" charset="0"/>
              </a:rPr>
              <a:t>Nombre del responsable: Miguel Delgado Ramos</a:t>
            </a:r>
          </a:p>
          <a:p>
            <a:r>
              <a:rPr lang="es-ES" sz="1800" dirty="0">
                <a:solidFill>
                  <a:schemeClr val="tx1"/>
                </a:solidFill>
                <a:latin typeface="Arial Nova" panose="020B0504020202020204" pitchFamily="34" charset="0"/>
              </a:rPr>
              <a:t>Fecha de actualización y/o revisión: julio de 2021.</a:t>
            </a:r>
          </a:p>
        </p:txBody>
      </p:sp>
    </p:spTree>
    <p:extLst>
      <p:ext uri="{BB962C8B-B14F-4D97-AF65-F5344CB8AC3E}">
        <p14:creationId xmlns:p14="http://schemas.microsoft.com/office/powerpoint/2010/main" val="19864755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</TotalTime>
  <Words>51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Arial Nova</vt:lpstr>
      <vt:lpstr>Calibri</vt:lpstr>
      <vt:lpstr>Tema de Office</vt:lpstr>
      <vt:lpstr>Durante el periodo comprendido entre el 1 y el 31 de julio del 2020, el Clúster de Energía Coahuila, A.C. no recibió solicitudes de información pública.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Durante el periodo comprendido entre el 1 y el 31 de mayo, el Clu</dc:title>
  <dc:subject/>
  <dc:creator>Miguel Delgado</dc:creator>
  <cp:keywords/>
  <dc:description/>
  <cp:lastModifiedBy>miguel delgado ramos</cp:lastModifiedBy>
  <cp:revision>35</cp:revision>
  <dcterms:created xsi:type="dcterms:W3CDTF">2015-06-01T15:07:48Z</dcterms:created>
  <dcterms:modified xsi:type="dcterms:W3CDTF">2021-06-30T16:51:04Z</dcterms:modified>
  <cp:category/>
</cp:coreProperties>
</file>