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0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008185" y="1928881"/>
            <a:ext cx="7533248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diciembre del 2020, el Clúster de Energía Coahuila, A.C. no recibió solicitudes de información pública.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52" y="227501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BD60B262-D5DE-4B44-A1E1-62F6F93D7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753" y="5392851"/>
            <a:ext cx="5444232" cy="773487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Nombre del responsable: Miguel Delgado Ramos</a:t>
            </a:r>
          </a:p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Fecha de actualización y/o revisión: julio de 2021.</a:t>
            </a:r>
          </a:p>
        </p:txBody>
      </p:sp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Nova</vt:lpstr>
      <vt:lpstr>Calibri</vt:lpstr>
      <vt:lpstr>Tema de Office</vt:lpstr>
      <vt:lpstr>Durante el periodo comprendido entre el 1 y el 31 de diciembre del 2020, el Clúster de Energía Coahuila, A.C. no recibió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34</cp:revision>
  <dcterms:created xsi:type="dcterms:W3CDTF">2015-06-01T15:07:48Z</dcterms:created>
  <dcterms:modified xsi:type="dcterms:W3CDTF">2021-06-30T19:41:00Z</dcterms:modified>
  <cp:category/>
</cp:coreProperties>
</file>