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agosto del 2020, 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F880B6E0-00B7-4817-9F32-2A67E91BB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923" y="5481088"/>
            <a:ext cx="6400800" cy="760900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Miguel Delgado Ramos</a:t>
            </a: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revisión: julio de 2021.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31 de agosto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35</cp:revision>
  <dcterms:created xsi:type="dcterms:W3CDTF">2015-06-01T15:07:48Z</dcterms:created>
  <dcterms:modified xsi:type="dcterms:W3CDTF">2021-06-30T18:25:04Z</dcterms:modified>
  <cp:category/>
</cp:coreProperties>
</file>