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721" y="894632"/>
            <a:ext cx="6260123" cy="520153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31F0E14-15DF-482F-98A4-E01516FAC536}"/>
              </a:ext>
            </a:extLst>
          </p:cNvPr>
          <p:cNvSpPr txBox="1"/>
          <p:nvPr/>
        </p:nvSpPr>
        <p:spPr>
          <a:xfrm>
            <a:off x="1664674" y="6139566"/>
            <a:ext cx="600221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Fecha de actualización y/o revisión: Julio de 2021</a:t>
            </a:r>
          </a:p>
          <a:p>
            <a:pPr algn="ctr"/>
            <a:r>
              <a:rPr lang="es-MX" sz="1600" dirty="0"/>
              <a:t>Nombre del responsable: C.P. Alejandra Guajardo Alvarado</a:t>
            </a:r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C431F0C4-46EC-4784-8C31-8B6046D900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6" y="209731"/>
            <a:ext cx="2302299" cy="81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47</cp:revision>
  <dcterms:created xsi:type="dcterms:W3CDTF">2018-01-17T18:58:39Z</dcterms:created>
  <dcterms:modified xsi:type="dcterms:W3CDTF">2021-06-30T16:23:01Z</dcterms:modified>
</cp:coreProperties>
</file>