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94739"/>
              </p:ext>
            </p:extLst>
          </p:nvPr>
        </p:nvGraphicFramePr>
        <p:xfrm>
          <a:off x="1126712" y="1056585"/>
          <a:ext cx="6603529" cy="4518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14704" imgH="2952685" progId="Excel.Sheet.8">
                  <p:embed/>
                </p:oleObj>
              </mc:Choice>
              <mc:Fallback>
                <p:oleObj name="Worksheet" r:id="rId2" imgW="4314704" imgH="2952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712" y="1056585"/>
                        <a:ext cx="6603529" cy="45189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D5E8D1B4-46B3-47FD-ABA2-554FC62DD5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183278"/>
            <a:ext cx="2253425" cy="79422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69F0452-340F-4ADF-85DE-A2EF553981E2}"/>
              </a:ext>
            </a:extLst>
          </p:cNvPr>
          <p:cNvSpPr txBox="1"/>
          <p:nvPr/>
        </p:nvSpPr>
        <p:spPr>
          <a:xfrm>
            <a:off x="1427368" y="5801415"/>
            <a:ext cx="600221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Fecha de actualización y/o revisión: Julio de 2021</a:t>
            </a:r>
          </a:p>
          <a:p>
            <a:pPr algn="ctr"/>
            <a:r>
              <a:rPr lang="es-MX" sz="1600" dirty="0"/>
              <a:t>Nombre del responsable: C.P. Alejandra Guajardo Alvarado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50</cp:revision>
  <dcterms:created xsi:type="dcterms:W3CDTF">2018-01-17T18:58:39Z</dcterms:created>
  <dcterms:modified xsi:type="dcterms:W3CDTF">2021-06-30T16:19:14Z</dcterms:modified>
</cp:coreProperties>
</file>