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088404"/>
              </p:ext>
            </p:extLst>
          </p:nvPr>
        </p:nvGraphicFramePr>
        <p:xfrm>
          <a:off x="931397" y="876281"/>
          <a:ext cx="7281205" cy="5344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704" imgH="2790832" progId="Excel.Sheet.8">
                  <p:embed/>
                </p:oleObj>
              </mc:Choice>
              <mc:Fallback>
                <p:oleObj name="Worksheet" r:id="rId2" imgW="4314704" imgH="279083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1397" y="876281"/>
                        <a:ext cx="7281205" cy="5344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A43CA31-8BEA-4CC1-AD4C-C7047187FA71}"/>
              </a:ext>
            </a:extLst>
          </p:cNvPr>
          <p:cNvSpPr txBox="1"/>
          <p:nvPr/>
        </p:nvSpPr>
        <p:spPr>
          <a:xfrm>
            <a:off x="1676397" y="6100404"/>
            <a:ext cx="600221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Julio de 2021</a:t>
            </a:r>
          </a:p>
          <a:p>
            <a:pPr algn="ctr"/>
            <a:r>
              <a:rPr lang="es-MX" sz="1600" dirty="0"/>
              <a:t>Nombre del responsable: C.P. Alejandra Guajardo Alvarado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CDF3DB97-0386-4B71-932F-8184AFB027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3" y="172820"/>
            <a:ext cx="2337468" cy="8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49</cp:revision>
  <dcterms:created xsi:type="dcterms:W3CDTF">2018-01-17T18:58:39Z</dcterms:created>
  <dcterms:modified xsi:type="dcterms:W3CDTF">2021-06-30T16:20:38Z</dcterms:modified>
</cp:coreProperties>
</file>