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"/>
  </p:notesMasterIdLst>
  <p:sldIdLst>
    <p:sldId id="675" r:id="rId2"/>
  </p:sldIdLst>
  <p:sldSz cx="12192000" cy="6858000"/>
  <p:notesSz cx="7315200" cy="96012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8583"/>
    <a:srgbClr val="E7F5F5"/>
    <a:srgbClr val="ADDB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21" autoAdjust="0"/>
    <p:restoredTop sz="94249" autoAdjust="0"/>
  </p:normalViewPr>
  <p:slideViewPr>
    <p:cSldViewPr snapToGrid="0" showGuides="1">
      <p:cViewPr varScale="1">
        <p:scale>
          <a:sx n="69" d="100"/>
          <a:sy n="69" d="100"/>
        </p:scale>
        <p:origin x="1074" y="66"/>
      </p:cViewPr>
      <p:guideLst>
        <p:guide orient="horz" pos="2183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0BD3C-D559-4A71-B5D9-1D97496A41C2}" type="datetimeFigureOut">
              <a:rPr lang="es-MX" smtClean="0"/>
              <a:t>25/01/2021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B9DA8-7D4E-4D9E-A676-BD8623A82F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5026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BB9DA8-7D4E-4D9E-A676-BD8623A82FC0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7066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F0E78E-8B36-43A0-9DEC-50065B99F2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2105454-1ED6-4D1E-9696-9653F18100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1A91F7-E693-4A47-9EB8-A1F0C56AC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6499-844B-4C32-A434-605FD46E6594}" type="datetimeFigureOut">
              <a:rPr lang="es-MX" smtClean="0"/>
              <a:t>25/01/2021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0CDB45-7C01-45F1-9559-4C92AD3B4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7F33A4-1A84-4111-B2B6-CE634C8E5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83AEE-2F17-4634-9AFE-BFA835071F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0088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8C23F6-63D8-46E4-AD2B-CB6E84EC9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D27467-DD48-4FB6-A5AD-A686D6FDFC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C42933-566D-474F-8157-3D9902A1C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6499-844B-4C32-A434-605FD46E6594}" type="datetimeFigureOut">
              <a:rPr lang="es-MX" smtClean="0"/>
              <a:t>25/01/2021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448A10-0E7C-4DDF-B96A-449555DD5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2E66A1-D924-4354-95E3-0F72A8FCD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83AEE-2F17-4634-9AFE-BFA835071F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9357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C130CD4-C7A2-46FA-8591-7587A4E6DF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D6CC0DA-0046-452C-BDDD-32B902B405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A5F5C0-BA4B-4633-9886-E1924F89A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6499-844B-4C32-A434-605FD46E6594}" type="datetimeFigureOut">
              <a:rPr lang="es-MX" smtClean="0"/>
              <a:t>25/01/2021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35C64E-4C6E-4D93-AE07-CC0B5CD3C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68F446-DC20-4A88-9A50-6ED987ED4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83AEE-2F17-4634-9AFE-BFA835071F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493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C41C2E-8E02-476C-A291-CFAB2C14D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CA58A5-76D4-4A06-871F-D57C17F80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35604C-4DE3-4B17-B073-803570173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6499-844B-4C32-A434-605FD46E6594}" type="datetimeFigureOut">
              <a:rPr lang="es-MX" smtClean="0"/>
              <a:t>25/01/2021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6AE745-E98B-4F03-9285-70FBCF702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E4E9A0-8D16-4479-AC8B-3167C40B0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83AEE-2F17-4634-9AFE-BFA835071F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9499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B59DFD-BA2E-4C31-9EA2-992FD98EE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5B3758A-658A-4EA1-BD17-C343446B4A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3E76BC-AAEB-401C-B1F9-A4479A817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6499-844B-4C32-A434-605FD46E6594}" type="datetimeFigureOut">
              <a:rPr lang="es-MX" smtClean="0"/>
              <a:t>25/01/2021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2AF1BA-5FEB-4413-869F-5D0F738E3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4EF190-1EAA-404B-8B6D-40079B318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83AEE-2F17-4634-9AFE-BFA835071F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5253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A728C5-E1EC-40D4-B4E9-7E696508B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2EFA73-4D03-455F-8AD6-2B5E210B73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773EEB8-6525-409F-BBD2-C0D1167A3A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1EDDD47-A5BF-4C1B-9CE3-86FFBC135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6499-844B-4C32-A434-605FD46E6594}" type="datetimeFigureOut">
              <a:rPr lang="es-MX" smtClean="0"/>
              <a:t>25/01/2021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7BCE13A-0D79-455E-AAC7-C6406C039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644926-C69D-4154-A4E5-772314149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83AEE-2F17-4634-9AFE-BFA835071F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1428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054365-50BA-42D8-8360-82CF6AF12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0205290-B36D-460D-984A-FD414469F7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2FC7D42-A2C2-41E7-95F9-140D3AF812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9C042D6-F20B-40B5-B254-803F361B2F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EEE91BC-D67D-4CD7-A08C-DECB2EE36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FBDD912-E435-47E3-BC55-96634D0DF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6499-844B-4C32-A434-605FD46E6594}" type="datetimeFigureOut">
              <a:rPr lang="es-MX" smtClean="0"/>
              <a:t>25/01/2021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A782FE2-4410-4378-A33C-E99FCB3A2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D2B8C20-658E-4889-A2D3-6752191C5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83AEE-2F17-4634-9AFE-BFA835071F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730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519AD5-367F-4401-A910-D321D36F4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5156699-381A-4EEA-A5E8-F8769C00D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6499-844B-4C32-A434-605FD46E6594}" type="datetimeFigureOut">
              <a:rPr lang="es-MX" smtClean="0"/>
              <a:t>25/01/2021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BE4050D-A527-44D5-AA5A-B0DA3EF8A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B9AD63F-7F95-4516-B9EA-CB3FF5E1A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83AEE-2F17-4634-9AFE-BFA835071F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7967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35FEA4D-4782-4E64-B856-EE1280320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6499-844B-4C32-A434-605FD46E6594}" type="datetimeFigureOut">
              <a:rPr lang="es-MX" smtClean="0"/>
              <a:t>25/01/2021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F7B6931-AF28-46A8-8497-D9605F773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12221BD-7D25-428F-AE36-47764DB70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83AEE-2F17-4634-9AFE-BFA835071F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5040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5A3BCF-1559-4D63-B131-4C1FD65FA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A6D072-3CD8-4C61-B336-F3FCD1CE1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10D8D40-8508-4177-B056-352D62483A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97A0218-F957-4F4D-B725-B880B4712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6499-844B-4C32-A434-605FD46E6594}" type="datetimeFigureOut">
              <a:rPr lang="es-MX" smtClean="0"/>
              <a:t>25/01/2021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0234CC3-C3C7-40D7-9D51-72BB52835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CA876B7-D4FA-436E-8067-6BEB22E1E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83AEE-2F17-4634-9AFE-BFA835071F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688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2737A5-2C8F-4749-9394-4E70D71D7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5A901DE-C4DA-42D4-A755-7BBCBF73ED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3AD30C9-A7E5-451C-B3E5-941FC6705F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9318931-6C9E-40BC-BB81-D68F4DBF8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6499-844B-4C32-A434-605FD46E6594}" type="datetimeFigureOut">
              <a:rPr lang="es-MX" smtClean="0"/>
              <a:t>25/01/2021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D17E237-9CFA-4376-B828-0FF1A652C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C582B2E-7612-4AFB-8AB9-C227187FF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83AEE-2F17-4634-9AFE-BFA835071F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0059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564FACD-4F3F-4590-8D99-83A250301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921CF2-11A5-4DA4-AC25-483C37F26B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7E707E-533C-4511-AB54-D21BBD143F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46499-844B-4C32-A434-605FD46E6594}" type="datetimeFigureOut">
              <a:rPr lang="es-MX" smtClean="0"/>
              <a:t>25/01/2021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53F25A-BCCF-4F37-A144-3B393D5942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A2D2DA-F23D-4E04-867A-24AEEAB433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83AEE-2F17-4634-9AFE-BFA835071F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1446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package" Target="../embeddings/Microsoft_Excel_Worksheet.xlsx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Marcador de contenido 2">
            <a:extLst>
              <a:ext uri="{FF2B5EF4-FFF2-40B4-BE49-F238E27FC236}">
                <a16:creationId xmlns:a16="http://schemas.microsoft.com/office/drawing/2014/main" id="{A6BEC67B-48D6-4A96-A8A6-38E413B469D1}"/>
              </a:ext>
            </a:extLst>
          </p:cNvPr>
          <p:cNvSpPr txBox="1">
            <a:spLocks/>
          </p:cNvSpPr>
          <p:nvPr/>
        </p:nvSpPr>
        <p:spPr>
          <a:xfrm>
            <a:off x="226605" y="271617"/>
            <a:ext cx="8970897" cy="885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ES" sz="2400" dirty="0">
              <a:solidFill>
                <a:srgbClr val="326982"/>
              </a:solidFill>
              <a:latin typeface="Arial Nova" panose="020B0504020202020204" pitchFamily="34" charset="0"/>
            </a:endParaRPr>
          </a:p>
        </p:txBody>
      </p:sp>
      <p:pic>
        <p:nvPicPr>
          <p:cNvPr id="20" name="Imagen 19">
            <a:extLst>
              <a:ext uri="{FF2B5EF4-FFF2-40B4-BE49-F238E27FC236}">
                <a16:creationId xmlns:a16="http://schemas.microsoft.com/office/drawing/2014/main" id="{5E2515DB-F260-4655-8913-2B52400D80A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0217" t="15055" r="68696" b="62712"/>
          <a:stretch/>
        </p:blipFill>
        <p:spPr>
          <a:xfrm flipH="1">
            <a:off x="10381957" y="-1"/>
            <a:ext cx="1810043" cy="2313977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CCDF1CE1-DF73-4188-90E1-61CB19B5564E}"/>
              </a:ext>
            </a:extLst>
          </p:cNvPr>
          <p:cNvSpPr txBox="1"/>
          <p:nvPr/>
        </p:nvSpPr>
        <p:spPr>
          <a:xfrm>
            <a:off x="2312337" y="1080844"/>
            <a:ext cx="7246643" cy="3693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  <a:latin typeface="Arial Nova" panose="020B0504020202020204" pitchFamily="34" charset="0"/>
              </a:rPr>
              <a:t>Presupuesto 2021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4D835B2-54C4-4564-B5AA-5BF1A70A3CAE}"/>
              </a:ext>
            </a:extLst>
          </p:cNvPr>
          <p:cNvSpPr/>
          <p:nvPr/>
        </p:nvSpPr>
        <p:spPr>
          <a:xfrm>
            <a:off x="1130011" y="5367098"/>
            <a:ext cx="6607260" cy="260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FB6B7D18-E55E-4438-A112-FF368F13116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4001" t="68636" r="23460" b="6848"/>
          <a:stretch/>
        </p:blipFill>
        <p:spPr bwMode="auto">
          <a:xfrm>
            <a:off x="226605" y="217812"/>
            <a:ext cx="2258277" cy="73043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</p:pic>
      <p:graphicFrame>
        <p:nvGraphicFramePr>
          <p:cNvPr id="22" name="Objeto 21">
            <a:extLst>
              <a:ext uri="{FF2B5EF4-FFF2-40B4-BE49-F238E27FC236}">
                <a16:creationId xmlns:a16="http://schemas.microsoft.com/office/drawing/2014/main" id="{5E4648D8-E8A4-46E6-BBF6-574599EC86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9202674"/>
              </p:ext>
            </p:extLst>
          </p:nvPr>
        </p:nvGraphicFramePr>
        <p:xfrm>
          <a:off x="2676699" y="1760737"/>
          <a:ext cx="7907110" cy="386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5" imgW="4676603" imgH="3124369" progId="Excel.Sheet.12">
                  <p:embed/>
                </p:oleObj>
              </mc:Choice>
              <mc:Fallback>
                <p:oleObj name="Worksheet" r:id="rId5" imgW="4676603" imgH="3124369" progId="Excel.Sheet.12">
                  <p:embed/>
                  <p:pic>
                    <p:nvPicPr>
                      <p:cNvPr id="4" name="Objeto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76699" y="1760737"/>
                        <a:ext cx="7907110" cy="3866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D409EB4E-982B-456C-A787-C9D7893B4A2F}"/>
              </a:ext>
            </a:extLst>
          </p:cNvPr>
          <p:cNvSpPr txBox="1"/>
          <p:nvPr/>
        </p:nvSpPr>
        <p:spPr>
          <a:xfrm>
            <a:off x="2215712" y="5932696"/>
            <a:ext cx="7439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Nombre del responsable: C.P. Alejandra Guajardo Alvarado.</a:t>
            </a:r>
          </a:p>
          <a:p>
            <a:pPr algn="ctr"/>
            <a:r>
              <a:rPr lang="es-MX" dirty="0"/>
              <a:t>Fecha de actualización y/o revisión: Enero de 2021</a:t>
            </a:r>
          </a:p>
        </p:txBody>
      </p:sp>
    </p:spTree>
    <p:extLst>
      <p:ext uri="{BB962C8B-B14F-4D97-AF65-F5344CB8AC3E}">
        <p14:creationId xmlns:p14="http://schemas.microsoft.com/office/powerpoint/2010/main" val="12738457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15171</TotalTime>
  <Words>26</Words>
  <Application>Microsoft Office PowerPoint</Application>
  <PresentationFormat>Panorámica</PresentationFormat>
  <Paragraphs>4</Paragraphs>
  <Slides>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Nova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Iliana Valdes</dc:creator>
  <cp:lastModifiedBy>miguel delgado ramos</cp:lastModifiedBy>
  <cp:revision>173</cp:revision>
  <cp:lastPrinted>2020-05-26T23:38:58Z</cp:lastPrinted>
  <dcterms:created xsi:type="dcterms:W3CDTF">2019-11-28T16:53:00Z</dcterms:created>
  <dcterms:modified xsi:type="dcterms:W3CDTF">2021-01-25T18:17:06Z</dcterms:modified>
</cp:coreProperties>
</file>