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272686"/>
              </p:ext>
            </p:extLst>
          </p:nvPr>
        </p:nvGraphicFramePr>
        <p:xfrm>
          <a:off x="1408050" y="268937"/>
          <a:ext cx="6765168" cy="5497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343488" imgH="2952685" progId="Excel.Sheet.8">
                  <p:embed/>
                </p:oleObj>
              </mc:Choice>
              <mc:Fallback>
                <p:oleObj name="Worksheet" r:id="rId2" imgW="4343488" imgH="29526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08050" y="268937"/>
                        <a:ext cx="6765168" cy="54976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 descr="Imagen que contiene Icono&#10;&#10;Descripción generada automáticamente">
            <a:extLst>
              <a:ext uri="{FF2B5EF4-FFF2-40B4-BE49-F238E27FC236}">
                <a16:creationId xmlns:a16="http://schemas.microsoft.com/office/drawing/2014/main" id="{0EC75465-B20C-4038-8D8D-EE83D9ABEB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85" y="118527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1B65D9AA-E633-483D-B53B-DFFE8A163BA2}"/>
              </a:ext>
            </a:extLst>
          </p:cNvPr>
          <p:cNvSpPr txBox="1"/>
          <p:nvPr/>
        </p:nvSpPr>
        <p:spPr>
          <a:xfrm>
            <a:off x="1408050" y="5916979"/>
            <a:ext cx="6428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Nombre del responsable: C.P. Alejandra Guajardo Alvarado</a:t>
            </a:r>
          </a:p>
          <a:p>
            <a:pPr algn="ctr"/>
            <a:r>
              <a:rPr lang="es-MX" dirty="0"/>
              <a:t>Fecha de actualización: Enero de 2021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18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45</cp:revision>
  <dcterms:created xsi:type="dcterms:W3CDTF">2018-01-17T18:58:39Z</dcterms:created>
  <dcterms:modified xsi:type="dcterms:W3CDTF">2021-01-25T17:13:48Z</dcterms:modified>
</cp:coreProperties>
</file>