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690463"/>
              </p:ext>
            </p:extLst>
          </p:nvPr>
        </p:nvGraphicFramePr>
        <p:xfrm>
          <a:off x="1243736" y="346364"/>
          <a:ext cx="7018623" cy="5703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43488" imgH="2952685" progId="Excel.Sheet.8">
                  <p:embed/>
                </p:oleObj>
              </mc:Choice>
              <mc:Fallback>
                <p:oleObj name="Worksheet" r:id="rId2" imgW="4343488" imgH="2952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43736" y="346364"/>
                        <a:ext cx="7018623" cy="57035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092F0182-A0E7-485E-AFD9-3BE2AD6723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21" y="0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86136B1-44BC-48E0-ABE0-113D5D3F7290}"/>
              </a:ext>
            </a:extLst>
          </p:cNvPr>
          <p:cNvSpPr txBox="1"/>
          <p:nvPr/>
        </p:nvSpPr>
        <p:spPr>
          <a:xfrm>
            <a:off x="1814945" y="5957455"/>
            <a:ext cx="5749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Nombre del responsable: C.P. Alejandra Guajardo Alvarado</a:t>
            </a:r>
          </a:p>
          <a:p>
            <a:pPr algn="ctr"/>
            <a:r>
              <a:rPr lang="es-MX" sz="1600" dirty="0"/>
              <a:t>Fecha de actualización: Enero de 2021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41</cp:revision>
  <dcterms:created xsi:type="dcterms:W3CDTF">2018-01-17T18:58:39Z</dcterms:created>
  <dcterms:modified xsi:type="dcterms:W3CDTF">2021-01-26T17:07:09Z</dcterms:modified>
</cp:coreProperties>
</file>