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348172"/>
              </p:ext>
            </p:extLst>
          </p:nvPr>
        </p:nvGraphicFramePr>
        <p:xfrm>
          <a:off x="1158009" y="460912"/>
          <a:ext cx="6827981" cy="5548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343488" imgH="2952685" progId="Excel.Sheet.8">
                  <p:embed/>
                </p:oleObj>
              </mc:Choice>
              <mc:Fallback>
                <p:oleObj name="Worksheet" r:id="rId2" imgW="4343488" imgH="2952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58009" y="460912"/>
                        <a:ext cx="6827981" cy="5548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id="{ADF45BDE-83AA-442B-A150-D3B8EC748D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58" y="114884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DBB85D6-69AC-4AD6-BF42-EB9761DBC278}"/>
              </a:ext>
            </a:extLst>
          </p:cNvPr>
          <p:cNvSpPr txBox="1"/>
          <p:nvPr/>
        </p:nvSpPr>
        <p:spPr>
          <a:xfrm>
            <a:off x="1330036" y="6009588"/>
            <a:ext cx="6192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Nombre del responsable: C.P. Alejandra Guajardo Alvarado</a:t>
            </a:r>
          </a:p>
          <a:p>
            <a:pPr algn="ctr"/>
            <a:r>
              <a:rPr lang="es-MX" dirty="0"/>
              <a:t>Fecha de actualización: Enero de 2021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43</cp:revision>
  <dcterms:created xsi:type="dcterms:W3CDTF">2018-01-17T18:58:39Z</dcterms:created>
  <dcterms:modified xsi:type="dcterms:W3CDTF">2021-01-25T17:16:48Z</dcterms:modified>
</cp:coreProperties>
</file>