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9296400" cy="7010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85858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12A35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15823"/>
            <a:ext cx="481965" cy="821690"/>
          </a:xfrm>
          <a:custGeom>
            <a:avLst/>
            <a:gdLst/>
            <a:ahLst/>
            <a:cxnLst/>
            <a:rect l="l" t="t" r="r" b="b"/>
            <a:pathLst>
              <a:path w="481965" h="821690">
                <a:moveTo>
                  <a:pt x="131064" y="0"/>
                </a:moveTo>
                <a:lnTo>
                  <a:pt x="0" y="0"/>
                </a:lnTo>
                <a:lnTo>
                  <a:pt x="0" y="257145"/>
                </a:lnTo>
                <a:lnTo>
                  <a:pt x="131064" y="410717"/>
                </a:lnTo>
                <a:lnTo>
                  <a:pt x="0" y="564290"/>
                </a:lnTo>
                <a:lnTo>
                  <a:pt x="0" y="821436"/>
                </a:lnTo>
                <a:lnTo>
                  <a:pt x="131064" y="821436"/>
                </a:lnTo>
                <a:lnTo>
                  <a:pt x="481584" y="410717"/>
                </a:lnTo>
                <a:lnTo>
                  <a:pt x="131064" y="0"/>
                </a:lnTo>
                <a:close/>
              </a:path>
            </a:pathLst>
          </a:custGeom>
          <a:solidFill>
            <a:srgbClr val="E14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40791" y="115823"/>
            <a:ext cx="701040" cy="821690"/>
          </a:xfrm>
          <a:custGeom>
            <a:avLst/>
            <a:gdLst/>
            <a:ahLst/>
            <a:cxnLst/>
            <a:rect l="l" t="t" r="r" b="b"/>
            <a:pathLst>
              <a:path w="701040" h="821690">
                <a:moveTo>
                  <a:pt x="350520" y="0"/>
                </a:moveTo>
                <a:lnTo>
                  <a:pt x="0" y="0"/>
                </a:lnTo>
                <a:lnTo>
                  <a:pt x="350520" y="410717"/>
                </a:lnTo>
                <a:lnTo>
                  <a:pt x="0" y="821436"/>
                </a:lnTo>
                <a:lnTo>
                  <a:pt x="350520" y="821436"/>
                </a:lnTo>
                <a:lnTo>
                  <a:pt x="701040" y="410717"/>
                </a:lnTo>
                <a:lnTo>
                  <a:pt x="350520" y="0"/>
                </a:lnTo>
                <a:close/>
              </a:path>
            </a:pathLst>
          </a:custGeom>
          <a:solidFill>
            <a:srgbClr val="54B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1439" y="6324295"/>
            <a:ext cx="259079" cy="2423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85858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15823"/>
            <a:ext cx="481965" cy="821690"/>
          </a:xfrm>
          <a:custGeom>
            <a:avLst/>
            <a:gdLst/>
            <a:ahLst/>
            <a:cxnLst/>
            <a:rect l="l" t="t" r="r" b="b"/>
            <a:pathLst>
              <a:path w="481965" h="821690">
                <a:moveTo>
                  <a:pt x="131064" y="0"/>
                </a:moveTo>
                <a:lnTo>
                  <a:pt x="0" y="0"/>
                </a:lnTo>
                <a:lnTo>
                  <a:pt x="0" y="257145"/>
                </a:lnTo>
                <a:lnTo>
                  <a:pt x="131064" y="410717"/>
                </a:lnTo>
                <a:lnTo>
                  <a:pt x="0" y="564290"/>
                </a:lnTo>
                <a:lnTo>
                  <a:pt x="0" y="821436"/>
                </a:lnTo>
                <a:lnTo>
                  <a:pt x="131064" y="821436"/>
                </a:lnTo>
                <a:lnTo>
                  <a:pt x="481584" y="410717"/>
                </a:lnTo>
                <a:lnTo>
                  <a:pt x="131064" y="0"/>
                </a:lnTo>
                <a:close/>
              </a:path>
            </a:pathLst>
          </a:custGeom>
          <a:solidFill>
            <a:srgbClr val="E14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40791" y="115823"/>
            <a:ext cx="701040" cy="821690"/>
          </a:xfrm>
          <a:custGeom>
            <a:avLst/>
            <a:gdLst/>
            <a:ahLst/>
            <a:cxnLst/>
            <a:rect l="l" t="t" r="r" b="b"/>
            <a:pathLst>
              <a:path w="701040" h="821690">
                <a:moveTo>
                  <a:pt x="350520" y="0"/>
                </a:moveTo>
                <a:lnTo>
                  <a:pt x="0" y="0"/>
                </a:lnTo>
                <a:lnTo>
                  <a:pt x="350520" y="410717"/>
                </a:lnTo>
                <a:lnTo>
                  <a:pt x="0" y="821436"/>
                </a:lnTo>
                <a:lnTo>
                  <a:pt x="350520" y="821436"/>
                </a:lnTo>
                <a:lnTo>
                  <a:pt x="701040" y="410717"/>
                </a:lnTo>
                <a:lnTo>
                  <a:pt x="350520" y="0"/>
                </a:lnTo>
                <a:close/>
              </a:path>
            </a:pathLst>
          </a:custGeom>
          <a:solidFill>
            <a:srgbClr val="54B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1439" y="6324295"/>
            <a:ext cx="259079" cy="242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85858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051" y="4570"/>
            <a:ext cx="12156947" cy="68534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5918200" cy="4919980"/>
          </a:xfrm>
          <a:custGeom>
            <a:avLst/>
            <a:gdLst/>
            <a:ahLst/>
            <a:cxnLst/>
            <a:rect l="l" t="t" r="r" b="b"/>
            <a:pathLst>
              <a:path w="5918200" h="4919980">
                <a:moveTo>
                  <a:pt x="5917692" y="0"/>
                </a:moveTo>
                <a:lnTo>
                  <a:pt x="1014983" y="0"/>
                </a:lnTo>
                <a:lnTo>
                  <a:pt x="0" y="4059936"/>
                </a:lnTo>
                <a:lnTo>
                  <a:pt x="0" y="4919472"/>
                </a:lnTo>
                <a:lnTo>
                  <a:pt x="4687824" y="4919472"/>
                </a:lnTo>
                <a:lnTo>
                  <a:pt x="5917692" y="0"/>
                </a:lnTo>
                <a:close/>
              </a:path>
            </a:pathLst>
          </a:custGeom>
          <a:solidFill>
            <a:srgbClr val="E14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033016"/>
            <a:ext cx="5712460" cy="4825365"/>
          </a:xfrm>
          <a:custGeom>
            <a:avLst/>
            <a:gdLst/>
            <a:ahLst/>
            <a:cxnLst/>
            <a:rect l="l" t="t" r="r" b="b"/>
            <a:pathLst>
              <a:path w="5712460" h="4825365">
                <a:moveTo>
                  <a:pt x="5711952" y="0"/>
                </a:moveTo>
                <a:lnTo>
                  <a:pt x="809625" y="0"/>
                </a:lnTo>
                <a:lnTo>
                  <a:pt x="0" y="3238500"/>
                </a:lnTo>
                <a:lnTo>
                  <a:pt x="0" y="4824981"/>
                </a:lnTo>
                <a:lnTo>
                  <a:pt x="4505706" y="4824981"/>
                </a:lnTo>
                <a:lnTo>
                  <a:pt x="5711952" y="0"/>
                </a:lnTo>
                <a:close/>
              </a:path>
            </a:pathLst>
          </a:custGeom>
          <a:solidFill>
            <a:srgbClr val="54B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335646" y="6504127"/>
            <a:ext cx="1980819" cy="272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30232" y="6504127"/>
            <a:ext cx="2105152" cy="2727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254485" y="6526988"/>
            <a:ext cx="195072" cy="242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0"/>
            <a:ext cx="5775960" cy="6858000"/>
          </a:xfrm>
          <a:custGeom>
            <a:avLst/>
            <a:gdLst/>
            <a:ahLst/>
            <a:cxnLst/>
            <a:rect l="l" t="t" r="r" b="b"/>
            <a:pathLst>
              <a:path w="5775960" h="6858000">
                <a:moveTo>
                  <a:pt x="5775579" y="0"/>
                </a:moveTo>
                <a:lnTo>
                  <a:pt x="0" y="0"/>
                </a:lnTo>
                <a:lnTo>
                  <a:pt x="0" y="6857996"/>
                </a:lnTo>
                <a:lnTo>
                  <a:pt x="4061079" y="6857996"/>
                </a:lnTo>
                <a:lnTo>
                  <a:pt x="5775579" y="0"/>
                </a:lnTo>
                <a:close/>
              </a:path>
            </a:pathLst>
          </a:custGeom>
          <a:solidFill>
            <a:srgbClr val="21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333500" y="594359"/>
            <a:ext cx="3243072" cy="9936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7723" y="6656527"/>
            <a:ext cx="1392301" cy="1219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1451335" y="6531864"/>
            <a:ext cx="161925" cy="216535"/>
          </a:xfrm>
          <a:custGeom>
            <a:avLst/>
            <a:gdLst/>
            <a:ahLst/>
            <a:cxnLst/>
            <a:rect l="l" t="t" r="r" b="b"/>
            <a:pathLst>
              <a:path w="161925" h="216534">
                <a:moveTo>
                  <a:pt x="80772" y="0"/>
                </a:moveTo>
                <a:lnTo>
                  <a:pt x="0" y="0"/>
                </a:lnTo>
                <a:lnTo>
                  <a:pt x="80772" y="108203"/>
                </a:lnTo>
                <a:lnTo>
                  <a:pt x="0" y="216407"/>
                </a:lnTo>
                <a:lnTo>
                  <a:pt x="80772" y="216407"/>
                </a:lnTo>
                <a:lnTo>
                  <a:pt x="161544" y="108203"/>
                </a:lnTo>
                <a:lnTo>
                  <a:pt x="80772" y="0"/>
                </a:lnTo>
                <a:close/>
              </a:path>
            </a:pathLst>
          </a:custGeom>
          <a:solidFill>
            <a:srgbClr val="E14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551919" y="6531864"/>
            <a:ext cx="161925" cy="216535"/>
          </a:xfrm>
          <a:custGeom>
            <a:avLst/>
            <a:gdLst/>
            <a:ahLst/>
            <a:cxnLst/>
            <a:rect l="l" t="t" r="r" b="b"/>
            <a:pathLst>
              <a:path w="161925" h="216534">
                <a:moveTo>
                  <a:pt x="80772" y="0"/>
                </a:moveTo>
                <a:lnTo>
                  <a:pt x="0" y="0"/>
                </a:lnTo>
                <a:lnTo>
                  <a:pt x="80772" y="108203"/>
                </a:lnTo>
                <a:lnTo>
                  <a:pt x="0" y="216407"/>
                </a:lnTo>
                <a:lnTo>
                  <a:pt x="80772" y="216407"/>
                </a:lnTo>
                <a:lnTo>
                  <a:pt x="161544" y="108203"/>
                </a:lnTo>
                <a:lnTo>
                  <a:pt x="80772" y="0"/>
                </a:lnTo>
                <a:close/>
              </a:path>
            </a:pathLst>
          </a:custGeom>
          <a:solidFill>
            <a:srgbClr val="54B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1655552" y="6531864"/>
            <a:ext cx="161925" cy="216535"/>
          </a:xfrm>
          <a:custGeom>
            <a:avLst/>
            <a:gdLst/>
            <a:ahLst/>
            <a:cxnLst/>
            <a:rect l="l" t="t" r="r" b="b"/>
            <a:pathLst>
              <a:path w="161925" h="216534">
                <a:moveTo>
                  <a:pt x="80772" y="0"/>
                </a:moveTo>
                <a:lnTo>
                  <a:pt x="0" y="0"/>
                </a:lnTo>
                <a:lnTo>
                  <a:pt x="80772" y="108203"/>
                </a:lnTo>
                <a:lnTo>
                  <a:pt x="0" y="216407"/>
                </a:lnTo>
                <a:lnTo>
                  <a:pt x="80772" y="216407"/>
                </a:lnTo>
                <a:lnTo>
                  <a:pt x="161544" y="108203"/>
                </a:lnTo>
                <a:lnTo>
                  <a:pt x="80772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871716" y="3499103"/>
            <a:ext cx="5320665" cy="370840"/>
          </a:xfrm>
          <a:custGeom>
            <a:avLst/>
            <a:gdLst/>
            <a:ahLst/>
            <a:cxnLst/>
            <a:rect l="l" t="t" r="r" b="b"/>
            <a:pathLst>
              <a:path w="5320665" h="370839">
                <a:moveTo>
                  <a:pt x="0" y="370332"/>
                </a:moveTo>
                <a:lnTo>
                  <a:pt x="5320283" y="370332"/>
                </a:lnTo>
                <a:lnTo>
                  <a:pt x="5320283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solidFill>
            <a:srgbClr val="54B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010522" y="3472560"/>
            <a:ext cx="3125978" cy="3642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399019" y="2661792"/>
            <a:ext cx="4776724" cy="4251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912350" y="3088513"/>
            <a:ext cx="2169795" cy="4251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9728581" y="3906901"/>
            <a:ext cx="1072057" cy="27431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1486" y="173101"/>
            <a:ext cx="4083050" cy="7448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85858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4504" y="2020823"/>
            <a:ext cx="11222990" cy="369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12A35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5823"/>
            <a:ext cx="481965" cy="821690"/>
          </a:xfrm>
          <a:custGeom>
            <a:avLst/>
            <a:gdLst/>
            <a:ahLst/>
            <a:cxnLst/>
            <a:rect l="l" t="t" r="r" b="b"/>
            <a:pathLst>
              <a:path w="481965" h="821690">
                <a:moveTo>
                  <a:pt x="131064" y="0"/>
                </a:moveTo>
                <a:lnTo>
                  <a:pt x="0" y="0"/>
                </a:lnTo>
                <a:lnTo>
                  <a:pt x="0" y="257145"/>
                </a:lnTo>
                <a:lnTo>
                  <a:pt x="131064" y="410717"/>
                </a:lnTo>
                <a:lnTo>
                  <a:pt x="0" y="564290"/>
                </a:lnTo>
                <a:lnTo>
                  <a:pt x="0" y="821436"/>
                </a:lnTo>
                <a:lnTo>
                  <a:pt x="131064" y="821436"/>
                </a:lnTo>
                <a:lnTo>
                  <a:pt x="481584" y="410717"/>
                </a:lnTo>
                <a:lnTo>
                  <a:pt x="131064" y="0"/>
                </a:lnTo>
                <a:close/>
              </a:path>
            </a:pathLst>
          </a:custGeom>
          <a:solidFill>
            <a:srgbClr val="E14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0791" y="115823"/>
            <a:ext cx="701040" cy="821690"/>
          </a:xfrm>
          <a:custGeom>
            <a:avLst/>
            <a:gdLst/>
            <a:ahLst/>
            <a:cxnLst/>
            <a:rect l="l" t="t" r="r" b="b"/>
            <a:pathLst>
              <a:path w="701040" h="821690">
                <a:moveTo>
                  <a:pt x="350520" y="0"/>
                </a:moveTo>
                <a:lnTo>
                  <a:pt x="0" y="0"/>
                </a:lnTo>
                <a:lnTo>
                  <a:pt x="350520" y="410717"/>
                </a:lnTo>
                <a:lnTo>
                  <a:pt x="0" y="821436"/>
                </a:lnTo>
                <a:lnTo>
                  <a:pt x="350520" y="821436"/>
                </a:lnTo>
                <a:lnTo>
                  <a:pt x="701040" y="410717"/>
                </a:lnTo>
                <a:lnTo>
                  <a:pt x="350520" y="0"/>
                </a:lnTo>
                <a:close/>
              </a:path>
            </a:pathLst>
          </a:custGeom>
          <a:solidFill>
            <a:srgbClr val="54B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39" y="6324295"/>
            <a:ext cx="259079" cy="242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422E58D-0037-4E6D-9337-2C15F2049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04" y="115823"/>
            <a:ext cx="1889761" cy="61698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674E9ED-A6A4-43BF-837B-4D5FD7289855}"/>
              </a:ext>
            </a:extLst>
          </p:cNvPr>
          <p:cNvSpPr txBox="1"/>
          <p:nvPr/>
        </p:nvSpPr>
        <p:spPr>
          <a:xfrm>
            <a:off x="2824665" y="2958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Presupuesto 2020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DCA8D9E-0F2D-49FC-BE94-7C516C867A6F}"/>
              </a:ext>
            </a:extLst>
          </p:cNvPr>
          <p:cNvSpPr txBox="1"/>
          <p:nvPr/>
        </p:nvSpPr>
        <p:spPr>
          <a:xfrm>
            <a:off x="1711036" y="4644939"/>
            <a:ext cx="8652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Nota: </a:t>
            </a:r>
            <a:r>
              <a:rPr lang="es-MX" dirty="0"/>
              <a:t>El presupuesto anterior fue aprobado por el Consejo Directivo del Clúster el pasado 11 de diciembre y considera todas las fuentes de financiamiento de la organización tales como cuotas de asociados, ingresos por prestación de servicios y la ejecución de proyectos de fondos nacionales e internacionales. </a:t>
            </a:r>
          </a:p>
          <a:p>
            <a:pPr algn="just"/>
            <a:r>
              <a:rPr lang="es-MX" b="1" dirty="0"/>
              <a:t>Fecha de actualización y revisión: </a:t>
            </a:r>
            <a:r>
              <a:rPr lang="es-MX" dirty="0"/>
              <a:t>Octubre de 2020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8944" y="859932"/>
            <a:ext cx="6934200" cy="36578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61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Agency FB</vt:lpstr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Iliana Valdes</dc:creator>
  <cp:lastModifiedBy>miguel delgado ramos</cp:lastModifiedBy>
  <cp:revision>20</cp:revision>
  <cp:lastPrinted>2018-07-04T14:37:51Z</cp:lastPrinted>
  <dcterms:created xsi:type="dcterms:W3CDTF">2018-05-11T13:23:47Z</dcterms:created>
  <dcterms:modified xsi:type="dcterms:W3CDTF">2020-10-01T16:26:10Z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2018-05-11T00:00:00Z</vt:filetime>
  </property>
</Properties>
</file>