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060938"/>
              </p:ext>
            </p:extLst>
          </p:nvPr>
        </p:nvGraphicFramePr>
        <p:xfrm>
          <a:off x="1292874" y="524384"/>
          <a:ext cx="6807633" cy="5532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Worksheet" r:id="rId3" imgW="4343488" imgH="2952685" progId="Excel.Sheet.8">
                  <p:embed/>
                </p:oleObj>
              </mc:Choice>
              <mc:Fallback>
                <p:oleObj name="Worksheet" r:id="rId3" imgW="4343488" imgH="29526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2874" y="524384"/>
                        <a:ext cx="6807633" cy="55321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Imagen 3" descr="Imagen que contiene Icono&#10;&#10;Descripción generada automáticamente">
            <a:extLst>
              <a:ext uri="{FF2B5EF4-FFF2-40B4-BE49-F238E27FC236}">
                <a16:creationId xmlns:a16="http://schemas.microsoft.com/office/drawing/2014/main" id="{1179B363-64EE-4D8D-9643-9AD35EA1CF4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50" y="192735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6EF4B50-46F2-4518-AACB-5D6C04D39CA7}"/>
              </a:ext>
            </a:extLst>
          </p:cNvPr>
          <p:cNvSpPr txBox="1"/>
          <p:nvPr/>
        </p:nvSpPr>
        <p:spPr>
          <a:xfrm>
            <a:off x="1481015" y="6123709"/>
            <a:ext cx="5654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y/o revisión: Octubre de 2020 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40</cp:revision>
  <dcterms:created xsi:type="dcterms:W3CDTF">2018-01-17T18:58:39Z</dcterms:created>
  <dcterms:modified xsi:type="dcterms:W3CDTF">2020-10-01T16:15:36Z</dcterms:modified>
</cp:coreProperties>
</file>