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14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01/10/2020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13936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01/10/2020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64097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01/10/2020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81701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01/10/2020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80724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01/10/2020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09146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01/10/2020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48331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01/10/2020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32476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01/10/2020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38252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01/10/2020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36880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01/10/2020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71068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01/10/2020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50285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C55E61-255A-442E-B030-3E04705648A9}" type="datetimeFigureOut">
              <a:rPr lang="es-MX" smtClean="0"/>
              <a:t>01/10/2020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11175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png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2623741"/>
              </p:ext>
            </p:extLst>
          </p:nvPr>
        </p:nvGraphicFramePr>
        <p:xfrm>
          <a:off x="1158244" y="516081"/>
          <a:ext cx="6827511" cy="52612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7" name="Worksheet" r:id="rId3" imgW="4314704" imgH="2781352" progId="Excel.Sheet.8">
                  <p:embed/>
                </p:oleObj>
              </mc:Choice>
              <mc:Fallback>
                <p:oleObj name="Worksheet" r:id="rId3" imgW="4314704" imgH="2781352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58244" y="516081"/>
                        <a:ext cx="6827511" cy="526126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Imagen 3" descr="Imagen que contiene Icono&#10;&#10;Descripción generada automáticamente">
            <a:extLst>
              <a:ext uri="{FF2B5EF4-FFF2-40B4-BE49-F238E27FC236}">
                <a16:creationId xmlns:a16="http://schemas.microsoft.com/office/drawing/2014/main" id="{CD87359F-FE77-4638-A1EB-EC143DAA36C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287" y="125453"/>
            <a:ext cx="1181265" cy="1467055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697FB2FF-05AD-4754-8013-DB61D75E477E}"/>
              </a:ext>
            </a:extLst>
          </p:cNvPr>
          <p:cNvSpPr txBox="1"/>
          <p:nvPr/>
        </p:nvSpPr>
        <p:spPr>
          <a:xfrm>
            <a:off x="1368830" y="6167973"/>
            <a:ext cx="64063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Nombre de responsable: C.P. Alejandra Guajardo Alvarado</a:t>
            </a:r>
          </a:p>
          <a:p>
            <a:r>
              <a:rPr lang="es-MX" dirty="0"/>
              <a:t>Fecha de actualización y/o revisión: Septiembre de 2020</a:t>
            </a:r>
          </a:p>
        </p:txBody>
      </p:sp>
    </p:spTree>
    <p:extLst>
      <p:ext uri="{BB962C8B-B14F-4D97-AF65-F5344CB8AC3E}">
        <p14:creationId xmlns:p14="http://schemas.microsoft.com/office/powerpoint/2010/main" val="340333849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129</TotalTime>
  <Words>22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Worksheet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Clúster 2</dc:creator>
  <cp:lastModifiedBy>miguel delgado ramos</cp:lastModifiedBy>
  <cp:revision>39</cp:revision>
  <dcterms:created xsi:type="dcterms:W3CDTF">2018-01-17T18:58:39Z</dcterms:created>
  <dcterms:modified xsi:type="dcterms:W3CDTF">2020-10-01T16:17:58Z</dcterms:modified>
</cp:coreProperties>
</file>