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15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5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022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6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1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3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13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68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06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876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2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A9960-7518-A84B-AB81-48D65797B25E}" type="datetimeFigureOut">
              <a:rPr lang="es-ES" smtClean="0"/>
              <a:t>06/07/2020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980FD-A613-E749-9BDB-0A24AC40134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717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>
          <a:xfrm>
            <a:off x="685799" y="1823373"/>
            <a:ext cx="8219049" cy="3339470"/>
          </a:xfrm>
        </p:spPr>
        <p:txBody>
          <a:bodyPr>
            <a:normAutofit/>
          </a:bodyPr>
          <a:lstStyle/>
          <a:p>
            <a:r>
              <a:rPr lang="es-ES" sz="3200" dirty="0"/>
              <a:t>Durante el periodo comprendido entre el 1 y el 31 </a:t>
            </a:r>
            <a:r>
              <a:rPr lang="es-ES" sz="3200"/>
              <a:t>de mayo </a:t>
            </a:r>
            <a:r>
              <a:rPr lang="es-ES" sz="3200" dirty="0"/>
              <a:t>del 2020, el Clúster de Energía Coahuila, A.C. no recibió solicitudes de información pública.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98341" y="5603867"/>
            <a:ext cx="7277753" cy="1007949"/>
          </a:xfrm>
        </p:spPr>
        <p:txBody>
          <a:bodyPr>
            <a:normAutofit/>
          </a:bodyPr>
          <a:lstStyle/>
          <a:p>
            <a:r>
              <a:rPr lang="es-ES" sz="1800" b="1" i="1" dirty="0">
                <a:solidFill>
                  <a:schemeClr val="tx1"/>
                </a:solidFill>
              </a:rPr>
              <a:t>Nombre del responsable: Miguel Delgado Ramos</a:t>
            </a:r>
          </a:p>
          <a:p>
            <a:r>
              <a:rPr lang="es-ES" sz="1800" b="1" i="1" dirty="0">
                <a:solidFill>
                  <a:schemeClr val="tx1"/>
                </a:solidFill>
              </a:rPr>
              <a:t>Fecha de actualización y/o revisión: junio de 2020.</a:t>
            </a:r>
          </a:p>
        </p:txBody>
      </p:sp>
      <p:pic>
        <p:nvPicPr>
          <p:cNvPr id="1026" name="Imagen 1" descr="cid:image001.png@01D19B07.854D5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1795902" cy="192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4755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51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Durante el periodo comprendido entre el 1 y el 31 de mayo del 2020, el Clúster de Energía Coahuila, A.C. no recibió solicitudes de información pública.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Durante el periodo comprendido entre el 1 y el 31 de mayo, el Clu</dc:title>
  <dc:subject/>
  <dc:creator>Miguel Delgado</dc:creator>
  <cp:keywords/>
  <dc:description/>
  <cp:lastModifiedBy>miguel delgado ramos</cp:lastModifiedBy>
  <cp:revision>34</cp:revision>
  <dcterms:created xsi:type="dcterms:W3CDTF">2015-06-01T15:07:48Z</dcterms:created>
  <dcterms:modified xsi:type="dcterms:W3CDTF">2020-07-07T02:42:59Z</dcterms:modified>
  <cp:category/>
</cp:coreProperties>
</file>