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abril del 2020,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446" y="5357683"/>
            <a:ext cx="7277753" cy="1007949"/>
          </a:xfrm>
        </p:spPr>
        <p:txBody>
          <a:bodyPr>
            <a:normAutofit/>
          </a:bodyPr>
          <a:lstStyle/>
          <a:p>
            <a:r>
              <a:rPr lang="es-ES" sz="1800" b="1" i="1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1800" b="1" i="1" dirty="0">
                <a:solidFill>
                  <a:schemeClr val="tx1"/>
                </a:solidFill>
              </a:rPr>
              <a:t>Fecha de actualización y/o revisión: junio de 2020.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abril del 2020,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34</cp:revision>
  <dcterms:created xsi:type="dcterms:W3CDTF">2015-06-01T15:07:48Z</dcterms:created>
  <dcterms:modified xsi:type="dcterms:W3CDTF">2020-07-07T02:39:37Z</dcterms:modified>
  <cp:category/>
</cp:coreProperties>
</file>