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092718"/>
              </p:ext>
            </p:extLst>
          </p:nvPr>
        </p:nvGraphicFramePr>
        <p:xfrm>
          <a:off x="1422970" y="592015"/>
          <a:ext cx="6686098" cy="515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Worksheet" r:id="rId3" imgW="4314938" imgH="2781352" progId="Excel.Sheet.8">
                  <p:embed/>
                </p:oleObj>
              </mc:Choice>
              <mc:Fallback>
                <p:oleObj name="Worksheet" r:id="rId3" imgW="4314938" imgH="278135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970" y="592015"/>
                        <a:ext cx="6686098" cy="515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58C23F1C-E927-4363-AF0E-51B5D203E7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05" y="274657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6040C04-6792-4DCE-ADFF-E374EC96BD65}"/>
              </a:ext>
            </a:extLst>
          </p:cNvPr>
          <p:cNvSpPr txBox="1"/>
          <p:nvPr/>
        </p:nvSpPr>
        <p:spPr>
          <a:xfrm>
            <a:off x="1748711" y="6049943"/>
            <a:ext cx="6166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Nombre de responsable: C.P. Alejandra Guajardo Alvarado</a:t>
            </a:r>
          </a:p>
          <a:p>
            <a:pPr algn="ctr"/>
            <a:r>
              <a:rPr lang="es-MX" sz="1600" i="1" dirty="0"/>
              <a:t>Fecha de actualización y/o revisión: Julio de 2020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37</cp:revision>
  <dcterms:created xsi:type="dcterms:W3CDTF">2018-01-17T18:58:39Z</dcterms:created>
  <dcterms:modified xsi:type="dcterms:W3CDTF">2020-07-07T02:35:29Z</dcterms:modified>
</cp:coreProperties>
</file>